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1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omments/comment2.xml" ContentType="application/vnd.openxmlformats-officedocument.presentationml.comment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7" r:id="rId4"/>
    <p:sldId id="262" r:id="rId5"/>
    <p:sldId id="261" r:id="rId6"/>
    <p:sldId id="260" r:id="rId7"/>
    <p:sldId id="264" r:id="rId8"/>
    <p:sldId id="265" r:id="rId9"/>
    <p:sldId id="266" r:id="rId10"/>
    <p:sldId id="270" r:id="rId11"/>
    <p:sldId id="267" r:id="rId12"/>
    <p:sldId id="271" r:id="rId13"/>
    <p:sldId id="277" r:id="rId14"/>
    <p:sldId id="276" r:id="rId15"/>
    <p:sldId id="280" r:id="rId16"/>
    <p:sldId id="274" r:id="rId17"/>
    <p:sldId id="275" r:id="rId18"/>
    <p:sldId id="278" r:id="rId19"/>
    <p:sldId id="268" r:id="rId20"/>
    <p:sldId id="279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zabeth Fancher" initials="EF" lastIdx="5" clrIdx="0">
    <p:extLst>
      <p:ext uri="{19B8F6BF-5375-455C-9EA6-DF929625EA0E}">
        <p15:presenceInfo xmlns:p15="http://schemas.microsoft.com/office/powerpoint/2012/main" userId="248b5cc8cca0113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024"/>
    <a:srgbClr val="FF4B4B"/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43" d="100"/>
          <a:sy n="43" d="100"/>
        </p:scale>
        <p:origin x="4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5T14:30:26.559" idx="2">
    <p:pos x="6655" y="3326"/>
    <p:text>I was thinking of making the footer fixed so it would appear as you scroll down -- Simply a style choice; thoughts?</p:text>
    <p:extLst mod="1"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6T15:02:05.832" idx="5">
    <p:pos x="6645" y="1602"/>
    <p:text>This will be for friends and family to support the athletes online</p:text>
    <p:extLst mod="1"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6T14:59:09.999" idx="3">
    <p:pos x="6718" y="1313"/>
    <p:text>When a payment is requested after signing a student up for a sport</p:text>
    <p:extLst mod="1">
      <p:ext uri="{C676402C-5697-4E1C-873F-D02D1690AC5C}">
        <p15:threadingInfo xmlns:p15="http://schemas.microsoft.com/office/powerpoint/2012/main" timeZoneBias="300"/>
      </p:ext>
    </p:extLst>
  </p:cm>
  <p:cm authorId="1" dt="2018-11-16T15:00:40.738" idx="4">
    <p:pos x="6671" y="1148"/>
    <p:text>This will be for parents to stay up to date on fundraiser announcements and keep track of online orders</p:text>
    <p:extLst mod="1">
      <p:ext uri="{C676402C-5697-4E1C-873F-D02D1690AC5C}">
        <p15:threadingInfo xmlns:p15="http://schemas.microsoft.com/office/powerpoint/2012/main" timeZoneBias="3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15T14:27:45.458" idx="1">
    <p:pos x="7680" y="532"/>
    <p:text>Link to Calendar:
https://calendar.google.com/calendar/embed?src=hlcsk12.net_47ugctp72btrdsletrj7el5di8%40group.calendar.google.com&amp;ctz=America%2FNew_York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E3C782-4454-4495-907C-E6BFE8D31015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07AE6CDF-6498-41B7-B850-15619DFB68E0}">
      <dgm:prSet phldrT="[Text]"/>
      <dgm:spPr>
        <a:solidFill>
          <a:srgbClr val="005024"/>
        </a:solidFill>
      </dgm:spPr>
      <dgm:t>
        <a:bodyPr/>
        <a:lstStyle/>
        <a:p>
          <a:r>
            <a:rPr lang="en-US" dirty="0"/>
            <a:t>Create your parent profile</a:t>
          </a:r>
        </a:p>
      </dgm:t>
    </dgm:pt>
    <dgm:pt modelId="{CED7EB26-4096-4A10-9437-D0DC40D0ECE1}" type="parTrans" cxnId="{5A16F9F5-0A55-403E-B48F-4ADB5F2A9098}">
      <dgm:prSet/>
      <dgm:spPr/>
      <dgm:t>
        <a:bodyPr/>
        <a:lstStyle/>
        <a:p>
          <a:endParaRPr lang="en-US"/>
        </a:p>
      </dgm:t>
    </dgm:pt>
    <dgm:pt modelId="{0E1E8CF5-32D2-4F85-A9B3-8832A004830D}" type="sibTrans" cxnId="{5A16F9F5-0A55-403E-B48F-4ADB5F2A9098}">
      <dgm:prSet/>
      <dgm:spPr/>
      <dgm:t>
        <a:bodyPr/>
        <a:lstStyle/>
        <a:p>
          <a:endParaRPr lang="en-US"/>
        </a:p>
      </dgm:t>
    </dgm:pt>
    <dgm:pt modelId="{27BEAC64-BB66-4063-BB78-2D69E90ADFEF}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/>
            <a:t>Create your student profile for each child</a:t>
          </a:r>
        </a:p>
      </dgm:t>
    </dgm:pt>
    <dgm:pt modelId="{BFD32DAA-E468-4815-BECE-56DC16E13E0F}" type="parTrans" cxnId="{E7745152-7C00-41BD-9CCA-C24286A7B634}">
      <dgm:prSet/>
      <dgm:spPr/>
      <dgm:t>
        <a:bodyPr/>
        <a:lstStyle/>
        <a:p>
          <a:endParaRPr lang="en-US"/>
        </a:p>
      </dgm:t>
    </dgm:pt>
    <dgm:pt modelId="{A1A19A69-2AA9-4661-A731-55E47719FAFE}" type="sibTrans" cxnId="{E7745152-7C00-41BD-9CCA-C24286A7B634}">
      <dgm:prSet/>
      <dgm:spPr/>
      <dgm:t>
        <a:bodyPr/>
        <a:lstStyle/>
        <a:p>
          <a:endParaRPr lang="en-US"/>
        </a:p>
      </dgm:t>
    </dgm:pt>
    <dgm:pt modelId="{23DFC378-3346-4358-BD2F-E1EA2AACFF59}">
      <dgm:prSet phldrT="[Text]" custT="1"/>
      <dgm:spPr>
        <a:solidFill>
          <a:schemeClr val="bg2"/>
        </a:solidFill>
      </dgm:spPr>
      <dgm:t>
        <a:bodyPr/>
        <a:lstStyle/>
        <a:p>
          <a:r>
            <a:rPr lang="en-US" sz="3200" dirty="0">
              <a:solidFill>
                <a:srgbClr val="005024"/>
              </a:solidFill>
            </a:rPr>
            <a:t>Start Enrolling!</a:t>
          </a:r>
        </a:p>
      </dgm:t>
    </dgm:pt>
    <dgm:pt modelId="{557B4833-5B83-40DE-BBA8-72839E882228}" type="parTrans" cxnId="{24C99932-F18F-4C7B-90B3-4C16B2D2F9A1}">
      <dgm:prSet/>
      <dgm:spPr/>
      <dgm:t>
        <a:bodyPr/>
        <a:lstStyle/>
        <a:p>
          <a:endParaRPr lang="en-US"/>
        </a:p>
      </dgm:t>
    </dgm:pt>
    <dgm:pt modelId="{33E3348A-AFE6-48EF-8F3F-B8297231BF6D}" type="sibTrans" cxnId="{24C99932-F18F-4C7B-90B3-4C16B2D2F9A1}">
      <dgm:prSet/>
      <dgm:spPr/>
      <dgm:t>
        <a:bodyPr/>
        <a:lstStyle/>
        <a:p>
          <a:endParaRPr lang="en-US"/>
        </a:p>
      </dgm:t>
    </dgm:pt>
    <dgm:pt modelId="{B57FBFF6-4845-4526-9925-06C787CEF45C}" type="pres">
      <dgm:prSet presAssocID="{29E3C782-4454-4495-907C-E6BFE8D31015}" presName="Name0" presStyleCnt="0">
        <dgm:presLayoutVars>
          <dgm:dir/>
          <dgm:resizeHandles val="exact"/>
        </dgm:presLayoutVars>
      </dgm:prSet>
      <dgm:spPr/>
    </dgm:pt>
    <dgm:pt modelId="{EC027EF8-F706-4ECA-98D2-E8B64F85B193}" type="pres">
      <dgm:prSet presAssocID="{07AE6CDF-6498-41B7-B850-15619DFB68E0}" presName="parTxOnly" presStyleLbl="node1" presStyleIdx="0" presStyleCnt="3">
        <dgm:presLayoutVars>
          <dgm:bulletEnabled val="1"/>
        </dgm:presLayoutVars>
      </dgm:prSet>
      <dgm:spPr/>
    </dgm:pt>
    <dgm:pt modelId="{DA4F29F1-655B-4768-8BBC-728501C02B1E}" type="pres">
      <dgm:prSet presAssocID="{0E1E8CF5-32D2-4F85-A9B3-8832A004830D}" presName="parSpace" presStyleCnt="0"/>
      <dgm:spPr/>
    </dgm:pt>
    <dgm:pt modelId="{9DB10AAE-4DE4-4A37-A07A-0B234E9D495D}" type="pres">
      <dgm:prSet presAssocID="{27BEAC64-BB66-4063-BB78-2D69E90ADFEF}" presName="parTxOnly" presStyleLbl="node1" presStyleIdx="1" presStyleCnt="3">
        <dgm:presLayoutVars>
          <dgm:bulletEnabled val="1"/>
        </dgm:presLayoutVars>
      </dgm:prSet>
      <dgm:spPr/>
    </dgm:pt>
    <dgm:pt modelId="{2641CE25-FA6F-4181-83B4-1E897F270E3B}" type="pres">
      <dgm:prSet presAssocID="{A1A19A69-2AA9-4661-A731-55E47719FAFE}" presName="parSpace" presStyleCnt="0"/>
      <dgm:spPr/>
    </dgm:pt>
    <dgm:pt modelId="{D0A303C6-1878-461E-9AD7-AE435787E6DC}" type="pres">
      <dgm:prSet presAssocID="{23DFC378-3346-4358-BD2F-E1EA2AACFF59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63CE5D16-BCA6-4B7B-A311-8E59B606F7C8}" type="presOf" srcId="{07AE6CDF-6498-41B7-B850-15619DFB68E0}" destId="{EC027EF8-F706-4ECA-98D2-E8B64F85B193}" srcOrd="0" destOrd="0" presId="urn:microsoft.com/office/officeart/2005/8/layout/hChevron3"/>
    <dgm:cxn modelId="{24C99932-F18F-4C7B-90B3-4C16B2D2F9A1}" srcId="{29E3C782-4454-4495-907C-E6BFE8D31015}" destId="{23DFC378-3346-4358-BD2F-E1EA2AACFF59}" srcOrd="2" destOrd="0" parTransId="{557B4833-5B83-40DE-BBA8-72839E882228}" sibTransId="{33E3348A-AFE6-48EF-8F3F-B8297231BF6D}"/>
    <dgm:cxn modelId="{4B3EBA40-977E-4E7B-B11F-938DBAB6F761}" type="presOf" srcId="{27BEAC64-BB66-4063-BB78-2D69E90ADFEF}" destId="{9DB10AAE-4DE4-4A37-A07A-0B234E9D495D}" srcOrd="0" destOrd="0" presId="urn:microsoft.com/office/officeart/2005/8/layout/hChevron3"/>
    <dgm:cxn modelId="{E7745152-7C00-41BD-9CCA-C24286A7B634}" srcId="{29E3C782-4454-4495-907C-E6BFE8D31015}" destId="{27BEAC64-BB66-4063-BB78-2D69E90ADFEF}" srcOrd="1" destOrd="0" parTransId="{BFD32DAA-E468-4815-BECE-56DC16E13E0F}" sibTransId="{A1A19A69-2AA9-4661-A731-55E47719FAFE}"/>
    <dgm:cxn modelId="{BE7BB48E-E428-4D4E-8637-71064EB2F1AE}" type="presOf" srcId="{29E3C782-4454-4495-907C-E6BFE8D31015}" destId="{B57FBFF6-4845-4526-9925-06C787CEF45C}" srcOrd="0" destOrd="0" presId="urn:microsoft.com/office/officeart/2005/8/layout/hChevron3"/>
    <dgm:cxn modelId="{5A16F9F5-0A55-403E-B48F-4ADB5F2A9098}" srcId="{29E3C782-4454-4495-907C-E6BFE8D31015}" destId="{07AE6CDF-6498-41B7-B850-15619DFB68E0}" srcOrd="0" destOrd="0" parTransId="{CED7EB26-4096-4A10-9437-D0DC40D0ECE1}" sibTransId="{0E1E8CF5-32D2-4F85-A9B3-8832A004830D}"/>
    <dgm:cxn modelId="{BAB48FF8-E84F-4F52-A542-81DCA2403187}" type="presOf" srcId="{23DFC378-3346-4358-BD2F-E1EA2AACFF59}" destId="{D0A303C6-1878-461E-9AD7-AE435787E6DC}" srcOrd="0" destOrd="0" presId="urn:microsoft.com/office/officeart/2005/8/layout/hChevron3"/>
    <dgm:cxn modelId="{12EEA524-FB82-4867-B97E-58F75FA9EEC2}" type="presParOf" srcId="{B57FBFF6-4845-4526-9925-06C787CEF45C}" destId="{EC027EF8-F706-4ECA-98D2-E8B64F85B193}" srcOrd="0" destOrd="0" presId="urn:microsoft.com/office/officeart/2005/8/layout/hChevron3"/>
    <dgm:cxn modelId="{674D83AE-E5EE-443D-9833-5799EDE3B604}" type="presParOf" srcId="{B57FBFF6-4845-4526-9925-06C787CEF45C}" destId="{DA4F29F1-655B-4768-8BBC-728501C02B1E}" srcOrd="1" destOrd="0" presId="urn:microsoft.com/office/officeart/2005/8/layout/hChevron3"/>
    <dgm:cxn modelId="{6305063C-A98F-41FA-984C-12972B42D190}" type="presParOf" srcId="{B57FBFF6-4845-4526-9925-06C787CEF45C}" destId="{9DB10AAE-4DE4-4A37-A07A-0B234E9D495D}" srcOrd="2" destOrd="0" presId="urn:microsoft.com/office/officeart/2005/8/layout/hChevron3"/>
    <dgm:cxn modelId="{DCCD6E49-716E-4093-B9FC-F881FD632A34}" type="presParOf" srcId="{B57FBFF6-4845-4526-9925-06C787CEF45C}" destId="{2641CE25-FA6F-4181-83B4-1E897F270E3B}" srcOrd="3" destOrd="0" presId="urn:microsoft.com/office/officeart/2005/8/layout/hChevron3"/>
    <dgm:cxn modelId="{1C17388B-2FBF-4AE6-8493-F75A9E8884D6}" type="presParOf" srcId="{B57FBFF6-4845-4526-9925-06C787CEF45C}" destId="{D0A303C6-1878-461E-9AD7-AE435787E6DC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E3C782-4454-4495-907C-E6BFE8D31015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07AE6CDF-6498-41B7-B850-15619DFB68E0}">
      <dgm:prSet phldrT="[Text]"/>
      <dgm:spPr>
        <a:solidFill>
          <a:srgbClr val="005024"/>
        </a:solidFill>
      </dgm:spPr>
      <dgm:t>
        <a:bodyPr/>
        <a:lstStyle/>
        <a:p>
          <a:r>
            <a:rPr lang="en-US" dirty="0"/>
            <a:t>Create your parent profile</a:t>
          </a:r>
        </a:p>
      </dgm:t>
    </dgm:pt>
    <dgm:pt modelId="{CED7EB26-4096-4A10-9437-D0DC40D0ECE1}" type="parTrans" cxnId="{5A16F9F5-0A55-403E-B48F-4ADB5F2A9098}">
      <dgm:prSet/>
      <dgm:spPr/>
      <dgm:t>
        <a:bodyPr/>
        <a:lstStyle/>
        <a:p>
          <a:endParaRPr lang="en-US"/>
        </a:p>
      </dgm:t>
    </dgm:pt>
    <dgm:pt modelId="{0E1E8CF5-32D2-4F85-A9B3-8832A004830D}" type="sibTrans" cxnId="{5A16F9F5-0A55-403E-B48F-4ADB5F2A9098}">
      <dgm:prSet/>
      <dgm:spPr/>
      <dgm:t>
        <a:bodyPr/>
        <a:lstStyle/>
        <a:p>
          <a:endParaRPr lang="en-US"/>
        </a:p>
      </dgm:t>
    </dgm:pt>
    <dgm:pt modelId="{27BEAC64-BB66-4063-BB78-2D69E90ADFEF}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/>
            <a:t>Create your student profile for each child</a:t>
          </a:r>
        </a:p>
      </dgm:t>
    </dgm:pt>
    <dgm:pt modelId="{BFD32DAA-E468-4815-BECE-56DC16E13E0F}" type="parTrans" cxnId="{E7745152-7C00-41BD-9CCA-C24286A7B634}">
      <dgm:prSet/>
      <dgm:spPr/>
      <dgm:t>
        <a:bodyPr/>
        <a:lstStyle/>
        <a:p>
          <a:endParaRPr lang="en-US"/>
        </a:p>
      </dgm:t>
    </dgm:pt>
    <dgm:pt modelId="{A1A19A69-2AA9-4661-A731-55E47719FAFE}" type="sibTrans" cxnId="{E7745152-7C00-41BD-9CCA-C24286A7B634}">
      <dgm:prSet/>
      <dgm:spPr/>
      <dgm:t>
        <a:bodyPr/>
        <a:lstStyle/>
        <a:p>
          <a:endParaRPr lang="en-US"/>
        </a:p>
      </dgm:t>
    </dgm:pt>
    <dgm:pt modelId="{23DFC378-3346-4358-BD2F-E1EA2AACFF59}">
      <dgm:prSet phldrT="[Text]" custT="1"/>
      <dgm:spPr>
        <a:solidFill>
          <a:schemeClr val="bg2"/>
        </a:solidFill>
      </dgm:spPr>
      <dgm:t>
        <a:bodyPr/>
        <a:lstStyle/>
        <a:p>
          <a:r>
            <a:rPr lang="en-US" sz="3200" dirty="0">
              <a:solidFill>
                <a:srgbClr val="005024"/>
              </a:solidFill>
            </a:rPr>
            <a:t>Start Enrolling!</a:t>
          </a:r>
        </a:p>
      </dgm:t>
    </dgm:pt>
    <dgm:pt modelId="{557B4833-5B83-40DE-BBA8-72839E882228}" type="parTrans" cxnId="{24C99932-F18F-4C7B-90B3-4C16B2D2F9A1}">
      <dgm:prSet/>
      <dgm:spPr/>
      <dgm:t>
        <a:bodyPr/>
        <a:lstStyle/>
        <a:p>
          <a:endParaRPr lang="en-US"/>
        </a:p>
      </dgm:t>
    </dgm:pt>
    <dgm:pt modelId="{33E3348A-AFE6-48EF-8F3F-B8297231BF6D}" type="sibTrans" cxnId="{24C99932-F18F-4C7B-90B3-4C16B2D2F9A1}">
      <dgm:prSet/>
      <dgm:spPr/>
      <dgm:t>
        <a:bodyPr/>
        <a:lstStyle/>
        <a:p>
          <a:endParaRPr lang="en-US"/>
        </a:p>
      </dgm:t>
    </dgm:pt>
    <dgm:pt modelId="{B57FBFF6-4845-4526-9925-06C787CEF45C}" type="pres">
      <dgm:prSet presAssocID="{29E3C782-4454-4495-907C-E6BFE8D31015}" presName="Name0" presStyleCnt="0">
        <dgm:presLayoutVars>
          <dgm:dir/>
          <dgm:resizeHandles val="exact"/>
        </dgm:presLayoutVars>
      </dgm:prSet>
      <dgm:spPr/>
    </dgm:pt>
    <dgm:pt modelId="{EC027EF8-F706-4ECA-98D2-E8B64F85B193}" type="pres">
      <dgm:prSet presAssocID="{07AE6CDF-6498-41B7-B850-15619DFB68E0}" presName="parTxOnly" presStyleLbl="node1" presStyleIdx="0" presStyleCnt="3">
        <dgm:presLayoutVars>
          <dgm:bulletEnabled val="1"/>
        </dgm:presLayoutVars>
      </dgm:prSet>
      <dgm:spPr/>
    </dgm:pt>
    <dgm:pt modelId="{DA4F29F1-655B-4768-8BBC-728501C02B1E}" type="pres">
      <dgm:prSet presAssocID="{0E1E8CF5-32D2-4F85-A9B3-8832A004830D}" presName="parSpace" presStyleCnt="0"/>
      <dgm:spPr/>
    </dgm:pt>
    <dgm:pt modelId="{9DB10AAE-4DE4-4A37-A07A-0B234E9D495D}" type="pres">
      <dgm:prSet presAssocID="{27BEAC64-BB66-4063-BB78-2D69E90ADFEF}" presName="parTxOnly" presStyleLbl="node1" presStyleIdx="1" presStyleCnt="3">
        <dgm:presLayoutVars>
          <dgm:bulletEnabled val="1"/>
        </dgm:presLayoutVars>
      </dgm:prSet>
      <dgm:spPr/>
    </dgm:pt>
    <dgm:pt modelId="{2641CE25-FA6F-4181-83B4-1E897F270E3B}" type="pres">
      <dgm:prSet presAssocID="{A1A19A69-2AA9-4661-A731-55E47719FAFE}" presName="parSpace" presStyleCnt="0"/>
      <dgm:spPr/>
    </dgm:pt>
    <dgm:pt modelId="{D0A303C6-1878-461E-9AD7-AE435787E6DC}" type="pres">
      <dgm:prSet presAssocID="{23DFC378-3346-4358-BD2F-E1EA2AACFF59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63CE5D16-BCA6-4B7B-A311-8E59B606F7C8}" type="presOf" srcId="{07AE6CDF-6498-41B7-B850-15619DFB68E0}" destId="{EC027EF8-F706-4ECA-98D2-E8B64F85B193}" srcOrd="0" destOrd="0" presId="urn:microsoft.com/office/officeart/2005/8/layout/hChevron3"/>
    <dgm:cxn modelId="{24C99932-F18F-4C7B-90B3-4C16B2D2F9A1}" srcId="{29E3C782-4454-4495-907C-E6BFE8D31015}" destId="{23DFC378-3346-4358-BD2F-E1EA2AACFF59}" srcOrd="2" destOrd="0" parTransId="{557B4833-5B83-40DE-BBA8-72839E882228}" sibTransId="{33E3348A-AFE6-48EF-8F3F-B8297231BF6D}"/>
    <dgm:cxn modelId="{4B3EBA40-977E-4E7B-B11F-938DBAB6F761}" type="presOf" srcId="{27BEAC64-BB66-4063-BB78-2D69E90ADFEF}" destId="{9DB10AAE-4DE4-4A37-A07A-0B234E9D495D}" srcOrd="0" destOrd="0" presId="urn:microsoft.com/office/officeart/2005/8/layout/hChevron3"/>
    <dgm:cxn modelId="{E7745152-7C00-41BD-9CCA-C24286A7B634}" srcId="{29E3C782-4454-4495-907C-E6BFE8D31015}" destId="{27BEAC64-BB66-4063-BB78-2D69E90ADFEF}" srcOrd="1" destOrd="0" parTransId="{BFD32DAA-E468-4815-BECE-56DC16E13E0F}" sibTransId="{A1A19A69-2AA9-4661-A731-55E47719FAFE}"/>
    <dgm:cxn modelId="{BE7BB48E-E428-4D4E-8637-71064EB2F1AE}" type="presOf" srcId="{29E3C782-4454-4495-907C-E6BFE8D31015}" destId="{B57FBFF6-4845-4526-9925-06C787CEF45C}" srcOrd="0" destOrd="0" presId="urn:microsoft.com/office/officeart/2005/8/layout/hChevron3"/>
    <dgm:cxn modelId="{5A16F9F5-0A55-403E-B48F-4ADB5F2A9098}" srcId="{29E3C782-4454-4495-907C-E6BFE8D31015}" destId="{07AE6CDF-6498-41B7-B850-15619DFB68E0}" srcOrd="0" destOrd="0" parTransId="{CED7EB26-4096-4A10-9437-D0DC40D0ECE1}" sibTransId="{0E1E8CF5-32D2-4F85-A9B3-8832A004830D}"/>
    <dgm:cxn modelId="{BAB48FF8-E84F-4F52-A542-81DCA2403187}" type="presOf" srcId="{23DFC378-3346-4358-BD2F-E1EA2AACFF59}" destId="{D0A303C6-1878-461E-9AD7-AE435787E6DC}" srcOrd="0" destOrd="0" presId="urn:microsoft.com/office/officeart/2005/8/layout/hChevron3"/>
    <dgm:cxn modelId="{12EEA524-FB82-4867-B97E-58F75FA9EEC2}" type="presParOf" srcId="{B57FBFF6-4845-4526-9925-06C787CEF45C}" destId="{EC027EF8-F706-4ECA-98D2-E8B64F85B193}" srcOrd="0" destOrd="0" presId="urn:microsoft.com/office/officeart/2005/8/layout/hChevron3"/>
    <dgm:cxn modelId="{674D83AE-E5EE-443D-9833-5799EDE3B604}" type="presParOf" srcId="{B57FBFF6-4845-4526-9925-06C787CEF45C}" destId="{DA4F29F1-655B-4768-8BBC-728501C02B1E}" srcOrd="1" destOrd="0" presId="urn:microsoft.com/office/officeart/2005/8/layout/hChevron3"/>
    <dgm:cxn modelId="{6305063C-A98F-41FA-984C-12972B42D190}" type="presParOf" srcId="{B57FBFF6-4845-4526-9925-06C787CEF45C}" destId="{9DB10AAE-4DE4-4A37-A07A-0B234E9D495D}" srcOrd="2" destOrd="0" presId="urn:microsoft.com/office/officeart/2005/8/layout/hChevron3"/>
    <dgm:cxn modelId="{DCCD6E49-716E-4093-B9FC-F881FD632A34}" type="presParOf" srcId="{B57FBFF6-4845-4526-9925-06C787CEF45C}" destId="{2641CE25-FA6F-4181-83B4-1E897F270E3B}" srcOrd="3" destOrd="0" presId="urn:microsoft.com/office/officeart/2005/8/layout/hChevron3"/>
    <dgm:cxn modelId="{1C17388B-2FBF-4AE6-8493-F75A9E8884D6}" type="presParOf" srcId="{B57FBFF6-4845-4526-9925-06C787CEF45C}" destId="{D0A303C6-1878-461E-9AD7-AE435787E6DC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E3C782-4454-4495-907C-E6BFE8D31015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07AE6CDF-6498-41B7-B850-15619DFB68E0}">
      <dgm:prSet phldrT="[Text]"/>
      <dgm:spPr>
        <a:solidFill>
          <a:srgbClr val="005024"/>
        </a:solidFill>
      </dgm:spPr>
      <dgm:t>
        <a:bodyPr/>
        <a:lstStyle/>
        <a:p>
          <a:r>
            <a:rPr lang="en-US" dirty="0"/>
            <a:t>Create your parent profile</a:t>
          </a:r>
        </a:p>
      </dgm:t>
    </dgm:pt>
    <dgm:pt modelId="{CED7EB26-4096-4A10-9437-D0DC40D0ECE1}" type="parTrans" cxnId="{5A16F9F5-0A55-403E-B48F-4ADB5F2A9098}">
      <dgm:prSet/>
      <dgm:spPr/>
      <dgm:t>
        <a:bodyPr/>
        <a:lstStyle/>
        <a:p>
          <a:endParaRPr lang="en-US"/>
        </a:p>
      </dgm:t>
    </dgm:pt>
    <dgm:pt modelId="{0E1E8CF5-32D2-4F85-A9B3-8832A004830D}" type="sibTrans" cxnId="{5A16F9F5-0A55-403E-B48F-4ADB5F2A9098}">
      <dgm:prSet/>
      <dgm:spPr/>
      <dgm:t>
        <a:bodyPr/>
        <a:lstStyle/>
        <a:p>
          <a:endParaRPr lang="en-US"/>
        </a:p>
      </dgm:t>
    </dgm:pt>
    <dgm:pt modelId="{27BEAC64-BB66-4063-BB78-2D69E90ADFEF}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/>
            <a:t>Create your student profile for each child</a:t>
          </a:r>
        </a:p>
      </dgm:t>
    </dgm:pt>
    <dgm:pt modelId="{BFD32DAA-E468-4815-BECE-56DC16E13E0F}" type="parTrans" cxnId="{E7745152-7C00-41BD-9CCA-C24286A7B634}">
      <dgm:prSet/>
      <dgm:spPr/>
      <dgm:t>
        <a:bodyPr/>
        <a:lstStyle/>
        <a:p>
          <a:endParaRPr lang="en-US"/>
        </a:p>
      </dgm:t>
    </dgm:pt>
    <dgm:pt modelId="{A1A19A69-2AA9-4661-A731-55E47719FAFE}" type="sibTrans" cxnId="{E7745152-7C00-41BD-9CCA-C24286A7B634}">
      <dgm:prSet/>
      <dgm:spPr/>
      <dgm:t>
        <a:bodyPr/>
        <a:lstStyle/>
        <a:p>
          <a:endParaRPr lang="en-US"/>
        </a:p>
      </dgm:t>
    </dgm:pt>
    <dgm:pt modelId="{23DFC378-3346-4358-BD2F-E1EA2AACFF59}">
      <dgm:prSet phldrT="[Text]" custT="1"/>
      <dgm:spPr>
        <a:solidFill>
          <a:schemeClr val="bg2"/>
        </a:solidFill>
      </dgm:spPr>
      <dgm:t>
        <a:bodyPr/>
        <a:lstStyle/>
        <a:p>
          <a:r>
            <a:rPr lang="en-US" sz="3200" dirty="0">
              <a:solidFill>
                <a:srgbClr val="005024"/>
              </a:solidFill>
            </a:rPr>
            <a:t>Start Enrolling!</a:t>
          </a:r>
        </a:p>
      </dgm:t>
    </dgm:pt>
    <dgm:pt modelId="{557B4833-5B83-40DE-BBA8-72839E882228}" type="parTrans" cxnId="{24C99932-F18F-4C7B-90B3-4C16B2D2F9A1}">
      <dgm:prSet/>
      <dgm:spPr/>
      <dgm:t>
        <a:bodyPr/>
        <a:lstStyle/>
        <a:p>
          <a:endParaRPr lang="en-US"/>
        </a:p>
      </dgm:t>
    </dgm:pt>
    <dgm:pt modelId="{33E3348A-AFE6-48EF-8F3F-B8297231BF6D}" type="sibTrans" cxnId="{24C99932-F18F-4C7B-90B3-4C16B2D2F9A1}">
      <dgm:prSet/>
      <dgm:spPr/>
      <dgm:t>
        <a:bodyPr/>
        <a:lstStyle/>
        <a:p>
          <a:endParaRPr lang="en-US"/>
        </a:p>
      </dgm:t>
    </dgm:pt>
    <dgm:pt modelId="{B57FBFF6-4845-4526-9925-06C787CEF45C}" type="pres">
      <dgm:prSet presAssocID="{29E3C782-4454-4495-907C-E6BFE8D31015}" presName="Name0" presStyleCnt="0">
        <dgm:presLayoutVars>
          <dgm:dir/>
          <dgm:resizeHandles val="exact"/>
        </dgm:presLayoutVars>
      </dgm:prSet>
      <dgm:spPr/>
    </dgm:pt>
    <dgm:pt modelId="{EC027EF8-F706-4ECA-98D2-E8B64F85B193}" type="pres">
      <dgm:prSet presAssocID="{07AE6CDF-6498-41B7-B850-15619DFB68E0}" presName="parTxOnly" presStyleLbl="node1" presStyleIdx="0" presStyleCnt="3">
        <dgm:presLayoutVars>
          <dgm:bulletEnabled val="1"/>
        </dgm:presLayoutVars>
      </dgm:prSet>
      <dgm:spPr/>
    </dgm:pt>
    <dgm:pt modelId="{DA4F29F1-655B-4768-8BBC-728501C02B1E}" type="pres">
      <dgm:prSet presAssocID="{0E1E8CF5-32D2-4F85-A9B3-8832A004830D}" presName="parSpace" presStyleCnt="0"/>
      <dgm:spPr/>
    </dgm:pt>
    <dgm:pt modelId="{9DB10AAE-4DE4-4A37-A07A-0B234E9D495D}" type="pres">
      <dgm:prSet presAssocID="{27BEAC64-BB66-4063-BB78-2D69E90ADFEF}" presName="parTxOnly" presStyleLbl="node1" presStyleIdx="1" presStyleCnt="3">
        <dgm:presLayoutVars>
          <dgm:bulletEnabled val="1"/>
        </dgm:presLayoutVars>
      </dgm:prSet>
      <dgm:spPr/>
    </dgm:pt>
    <dgm:pt modelId="{2641CE25-FA6F-4181-83B4-1E897F270E3B}" type="pres">
      <dgm:prSet presAssocID="{A1A19A69-2AA9-4661-A731-55E47719FAFE}" presName="parSpace" presStyleCnt="0"/>
      <dgm:spPr/>
    </dgm:pt>
    <dgm:pt modelId="{D0A303C6-1878-461E-9AD7-AE435787E6DC}" type="pres">
      <dgm:prSet presAssocID="{23DFC378-3346-4358-BD2F-E1EA2AACFF59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63CE5D16-BCA6-4B7B-A311-8E59B606F7C8}" type="presOf" srcId="{07AE6CDF-6498-41B7-B850-15619DFB68E0}" destId="{EC027EF8-F706-4ECA-98D2-E8B64F85B193}" srcOrd="0" destOrd="0" presId="urn:microsoft.com/office/officeart/2005/8/layout/hChevron3"/>
    <dgm:cxn modelId="{24C99932-F18F-4C7B-90B3-4C16B2D2F9A1}" srcId="{29E3C782-4454-4495-907C-E6BFE8D31015}" destId="{23DFC378-3346-4358-BD2F-E1EA2AACFF59}" srcOrd="2" destOrd="0" parTransId="{557B4833-5B83-40DE-BBA8-72839E882228}" sibTransId="{33E3348A-AFE6-48EF-8F3F-B8297231BF6D}"/>
    <dgm:cxn modelId="{4B3EBA40-977E-4E7B-B11F-938DBAB6F761}" type="presOf" srcId="{27BEAC64-BB66-4063-BB78-2D69E90ADFEF}" destId="{9DB10AAE-4DE4-4A37-A07A-0B234E9D495D}" srcOrd="0" destOrd="0" presId="urn:microsoft.com/office/officeart/2005/8/layout/hChevron3"/>
    <dgm:cxn modelId="{E7745152-7C00-41BD-9CCA-C24286A7B634}" srcId="{29E3C782-4454-4495-907C-E6BFE8D31015}" destId="{27BEAC64-BB66-4063-BB78-2D69E90ADFEF}" srcOrd="1" destOrd="0" parTransId="{BFD32DAA-E468-4815-BECE-56DC16E13E0F}" sibTransId="{A1A19A69-2AA9-4661-A731-55E47719FAFE}"/>
    <dgm:cxn modelId="{BE7BB48E-E428-4D4E-8637-71064EB2F1AE}" type="presOf" srcId="{29E3C782-4454-4495-907C-E6BFE8D31015}" destId="{B57FBFF6-4845-4526-9925-06C787CEF45C}" srcOrd="0" destOrd="0" presId="urn:microsoft.com/office/officeart/2005/8/layout/hChevron3"/>
    <dgm:cxn modelId="{5A16F9F5-0A55-403E-B48F-4ADB5F2A9098}" srcId="{29E3C782-4454-4495-907C-E6BFE8D31015}" destId="{07AE6CDF-6498-41B7-B850-15619DFB68E0}" srcOrd="0" destOrd="0" parTransId="{CED7EB26-4096-4A10-9437-D0DC40D0ECE1}" sibTransId="{0E1E8CF5-32D2-4F85-A9B3-8832A004830D}"/>
    <dgm:cxn modelId="{BAB48FF8-E84F-4F52-A542-81DCA2403187}" type="presOf" srcId="{23DFC378-3346-4358-BD2F-E1EA2AACFF59}" destId="{D0A303C6-1878-461E-9AD7-AE435787E6DC}" srcOrd="0" destOrd="0" presId="urn:microsoft.com/office/officeart/2005/8/layout/hChevron3"/>
    <dgm:cxn modelId="{12EEA524-FB82-4867-B97E-58F75FA9EEC2}" type="presParOf" srcId="{B57FBFF6-4845-4526-9925-06C787CEF45C}" destId="{EC027EF8-F706-4ECA-98D2-E8B64F85B193}" srcOrd="0" destOrd="0" presId="urn:microsoft.com/office/officeart/2005/8/layout/hChevron3"/>
    <dgm:cxn modelId="{674D83AE-E5EE-443D-9833-5799EDE3B604}" type="presParOf" srcId="{B57FBFF6-4845-4526-9925-06C787CEF45C}" destId="{DA4F29F1-655B-4768-8BBC-728501C02B1E}" srcOrd="1" destOrd="0" presId="urn:microsoft.com/office/officeart/2005/8/layout/hChevron3"/>
    <dgm:cxn modelId="{6305063C-A98F-41FA-984C-12972B42D190}" type="presParOf" srcId="{B57FBFF6-4845-4526-9925-06C787CEF45C}" destId="{9DB10AAE-4DE4-4A37-A07A-0B234E9D495D}" srcOrd="2" destOrd="0" presId="urn:microsoft.com/office/officeart/2005/8/layout/hChevron3"/>
    <dgm:cxn modelId="{DCCD6E49-716E-4093-B9FC-F881FD632A34}" type="presParOf" srcId="{B57FBFF6-4845-4526-9925-06C787CEF45C}" destId="{2641CE25-FA6F-4181-83B4-1E897F270E3B}" srcOrd="3" destOrd="0" presId="urn:microsoft.com/office/officeart/2005/8/layout/hChevron3"/>
    <dgm:cxn modelId="{1C17388B-2FBF-4AE6-8493-F75A9E8884D6}" type="presParOf" srcId="{B57FBFF6-4845-4526-9925-06C787CEF45C}" destId="{D0A303C6-1878-461E-9AD7-AE435787E6DC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9E3C782-4454-4495-907C-E6BFE8D31015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</dgm:pt>
    <dgm:pt modelId="{07AE6CDF-6498-41B7-B850-15619DFB68E0}">
      <dgm:prSet phldrT="[Text]"/>
      <dgm:spPr>
        <a:solidFill>
          <a:srgbClr val="005024"/>
        </a:solidFill>
      </dgm:spPr>
      <dgm:t>
        <a:bodyPr/>
        <a:lstStyle/>
        <a:p>
          <a:r>
            <a:rPr lang="en-US" dirty="0"/>
            <a:t>Create your parent profile</a:t>
          </a:r>
        </a:p>
      </dgm:t>
    </dgm:pt>
    <dgm:pt modelId="{CED7EB26-4096-4A10-9437-D0DC40D0ECE1}" type="parTrans" cxnId="{5A16F9F5-0A55-403E-B48F-4ADB5F2A9098}">
      <dgm:prSet/>
      <dgm:spPr/>
      <dgm:t>
        <a:bodyPr/>
        <a:lstStyle/>
        <a:p>
          <a:endParaRPr lang="en-US"/>
        </a:p>
      </dgm:t>
    </dgm:pt>
    <dgm:pt modelId="{0E1E8CF5-32D2-4F85-A9B3-8832A004830D}" type="sibTrans" cxnId="{5A16F9F5-0A55-403E-B48F-4ADB5F2A9098}">
      <dgm:prSet/>
      <dgm:spPr/>
      <dgm:t>
        <a:bodyPr/>
        <a:lstStyle/>
        <a:p>
          <a:endParaRPr lang="en-US"/>
        </a:p>
      </dgm:t>
    </dgm:pt>
    <dgm:pt modelId="{27BEAC64-BB66-4063-BB78-2D69E90ADFEF}">
      <dgm:prSet phldrT="[Text]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dirty="0"/>
            <a:t>Create your student profile for each child</a:t>
          </a:r>
        </a:p>
      </dgm:t>
    </dgm:pt>
    <dgm:pt modelId="{BFD32DAA-E468-4815-BECE-56DC16E13E0F}" type="parTrans" cxnId="{E7745152-7C00-41BD-9CCA-C24286A7B634}">
      <dgm:prSet/>
      <dgm:spPr/>
      <dgm:t>
        <a:bodyPr/>
        <a:lstStyle/>
        <a:p>
          <a:endParaRPr lang="en-US"/>
        </a:p>
      </dgm:t>
    </dgm:pt>
    <dgm:pt modelId="{A1A19A69-2AA9-4661-A731-55E47719FAFE}" type="sibTrans" cxnId="{E7745152-7C00-41BD-9CCA-C24286A7B634}">
      <dgm:prSet/>
      <dgm:spPr/>
      <dgm:t>
        <a:bodyPr/>
        <a:lstStyle/>
        <a:p>
          <a:endParaRPr lang="en-US"/>
        </a:p>
      </dgm:t>
    </dgm:pt>
    <dgm:pt modelId="{23DFC378-3346-4358-BD2F-E1EA2AACFF59}">
      <dgm:prSet phldrT="[Text]" custT="1"/>
      <dgm:spPr>
        <a:solidFill>
          <a:schemeClr val="bg2"/>
        </a:solidFill>
      </dgm:spPr>
      <dgm:t>
        <a:bodyPr/>
        <a:lstStyle/>
        <a:p>
          <a:r>
            <a:rPr lang="en-US" sz="3200" dirty="0">
              <a:solidFill>
                <a:srgbClr val="005024"/>
              </a:solidFill>
            </a:rPr>
            <a:t>Start Enrolling!</a:t>
          </a:r>
        </a:p>
      </dgm:t>
    </dgm:pt>
    <dgm:pt modelId="{557B4833-5B83-40DE-BBA8-72839E882228}" type="parTrans" cxnId="{24C99932-F18F-4C7B-90B3-4C16B2D2F9A1}">
      <dgm:prSet/>
      <dgm:spPr/>
      <dgm:t>
        <a:bodyPr/>
        <a:lstStyle/>
        <a:p>
          <a:endParaRPr lang="en-US"/>
        </a:p>
      </dgm:t>
    </dgm:pt>
    <dgm:pt modelId="{33E3348A-AFE6-48EF-8F3F-B8297231BF6D}" type="sibTrans" cxnId="{24C99932-F18F-4C7B-90B3-4C16B2D2F9A1}">
      <dgm:prSet/>
      <dgm:spPr/>
      <dgm:t>
        <a:bodyPr/>
        <a:lstStyle/>
        <a:p>
          <a:endParaRPr lang="en-US"/>
        </a:p>
      </dgm:t>
    </dgm:pt>
    <dgm:pt modelId="{B57FBFF6-4845-4526-9925-06C787CEF45C}" type="pres">
      <dgm:prSet presAssocID="{29E3C782-4454-4495-907C-E6BFE8D31015}" presName="Name0" presStyleCnt="0">
        <dgm:presLayoutVars>
          <dgm:dir/>
          <dgm:resizeHandles val="exact"/>
        </dgm:presLayoutVars>
      </dgm:prSet>
      <dgm:spPr/>
    </dgm:pt>
    <dgm:pt modelId="{EC027EF8-F706-4ECA-98D2-E8B64F85B193}" type="pres">
      <dgm:prSet presAssocID="{07AE6CDF-6498-41B7-B850-15619DFB68E0}" presName="parTxOnly" presStyleLbl="node1" presStyleIdx="0" presStyleCnt="3">
        <dgm:presLayoutVars>
          <dgm:bulletEnabled val="1"/>
        </dgm:presLayoutVars>
      </dgm:prSet>
      <dgm:spPr/>
    </dgm:pt>
    <dgm:pt modelId="{DA4F29F1-655B-4768-8BBC-728501C02B1E}" type="pres">
      <dgm:prSet presAssocID="{0E1E8CF5-32D2-4F85-A9B3-8832A004830D}" presName="parSpace" presStyleCnt="0"/>
      <dgm:spPr/>
    </dgm:pt>
    <dgm:pt modelId="{9DB10AAE-4DE4-4A37-A07A-0B234E9D495D}" type="pres">
      <dgm:prSet presAssocID="{27BEAC64-BB66-4063-BB78-2D69E90ADFEF}" presName="parTxOnly" presStyleLbl="node1" presStyleIdx="1" presStyleCnt="3">
        <dgm:presLayoutVars>
          <dgm:bulletEnabled val="1"/>
        </dgm:presLayoutVars>
      </dgm:prSet>
      <dgm:spPr/>
    </dgm:pt>
    <dgm:pt modelId="{2641CE25-FA6F-4181-83B4-1E897F270E3B}" type="pres">
      <dgm:prSet presAssocID="{A1A19A69-2AA9-4661-A731-55E47719FAFE}" presName="parSpace" presStyleCnt="0"/>
      <dgm:spPr/>
    </dgm:pt>
    <dgm:pt modelId="{D0A303C6-1878-461E-9AD7-AE435787E6DC}" type="pres">
      <dgm:prSet presAssocID="{23DFC378-3346-4358-BD2F-E1EA2AACFF59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63CE5D16-BCA6-4B7B-A311-8E59B606F7C8}" type="presOf" srcId="{07AE6CDF-6498-41B7-B850-15619DFB68E0}" destId="{EC027EF8-F706-4ECA-98D2-E8B64F85B193}" srcOrd="0" destOrd="0" presId="urn:microsoft.com/office/officeart/2005/8/layout/hChevron3"/>
    <dgm:cxn modelId="{24C99932-F18F-4C7B-90B3-4C16B2D2F9A1}" srcId="{29E3C782-4454-4495-907C-E6BFE8D31015}" destId="{23DFC378-3346-4358-BD2F-E1EA2AACFF59}" srcOrd="2" destOrd="0" parTransId="{557B4833-5B83-40DE-BBA8-72839E882228}" sibTransId="{33E3348A-AFE6-48EF-8F3F-B8297231BF6D}"/>
    <dgm:cxn modelId="{4B3EBA40-977E-4E7B-B11F-938DBAB6F761}" type="presOf" srcId="{27BEAC64-BB66-4063-BB78-2D69E90ADFEF}" destId="{9DB10AAE-4DE4-4A37-A07A-0B234E9D495D}" srcOrd="0" destOrd="0" presId="urn:microsoft.com/office/officeart/2005/8/layout/hChevron3"/>
    <dgm:cxn modelId="{E7745152-7C00-41BD-9CCA-C24286A7B634}" srcId="{29E3C782-4454-4495-907C-E6BFE8D31015}" destId="{27BEAC64-BB66-4063-BB78-2D69E90ADFEF}" srcOrd="1" destOrd="0" parTransId="{BFD32DAA-E468-4815-BECE-56DC16E13E0F}" sibTransId="{A1A19A69-2AA9-4661-A731-55E47719FAFE}"/>
    <dgm:cxn modelId="{BE7BB48E-E428-4D4E-8637-71064EB2F1AE}" type="presOf" srcId="{29E3C782-4454-4495-907C-E6BFE8D31015}" destId="{B57FBFF6-4845-4526-9925-06C787CEF45C}" srcOrd="0" destOrd="0" presId="urn:microsoft.com/office/officeart/2005/8/layout/hChevron3"/>
    <dgm:cxn modelId="{5A16F9F5-0A55-403E-B48F-4ADB5F2A9098}" srcId="{29E3C782-4454-4495-907C-E6BFE8D31015}" destId="{07AE6CDF-6498-41B7-B850-15619DFB68E0}" srcOrd="0" destOrd="0" parTransId="{CED7EB26-4096-4A10-9437-D0DC40D0ECE1}" sibTransId="{0E1E8CF5-32D2-4F85-A9B3-8832A004830D}"/>
    <dgm:cxn modelId="{BAB48FF8-E84F-4F52-A542-81DCA2403187}" type="presOf" srcId="{23DFC378-3346-4358-BD2F-E1EA2AACFF59}" destId="{D0A303C6-1878-461E-9AD7-AE435787E6DC}" srcOrd="0" destOrd="0" presId="urn:microsoft.com/office/officeart/2005/8/layout/hChevron3"/>
    <dgm:cxn modelId="{12EEA524-FB82-4867-B97E-58F75FA9EEC2}" type="presParOf" srcId="{B57FBFF6-4845-4526-9925-06C787CEF45C}" destId="{EC027EF8-F706-4ECA-98D2-E8B64F85B193}" srcOrd="0" destOrd="0" presId="urn:microsoft.com/office/officeart/2005/8/layout/hChevron3"/>
    <dgm:cxn modelId="{674D83AE-E5EE-443D-9833-5799EDE3B604}" type="presParOf" srcId="{B57FBFF6-4845-4526-9925-06C787CEF45C}" destId="{DA4F29F1-655B-4768-8BBC-728501C02B1E}" srcOrd="1" destOrd="0" presId="urn:microsoft.com/office/officeart/2005/8/layout/hChevron3"/>
    <dgm:cxn modelId="{6305063C-A98F-41FA-984C-12972B42D190}" type="presParOf" srcId="{B57FBFF6-4845-4526-9925-06C787CEF45C}" destId="{9DB10AAE-4DE4-4A37-A07A-0B234E9D495D}" srcOrd="2" destOrd="0" presId="urn:microsoft.com/office/officeart/2005/8/layout/hChevron3"/>
    <dgm:cxn modelId="{DCCD6E49-716E-4093-B9FC-F881FD632A34}" type="presParOf" srcId="{B57FBFF6-4845-4526-9925-06C787CEF45C}" destId="{2641CE25-FA6F-4181-83B4-1E897F270E3B}" srcOrd="3" destOrd="0" presId="urn:microsoft.com/office/officeart/2005/8/layout/hChevron3"/>
    <dgm:cxn modelId="{1C17388B-2FBF-4AE6-8493-F75A9E8884D6}" type="presParOf" srcId="{B57FBFF6-4845-4526-9925-06C787CEF45C}" destId="{D0A303C6-1878-461E-9AD7-AE435787E6DC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027EF8-F706-4ECA-98D2-E8B64F85B193}">
      <dsp:nvSpPr>
        <dsp:cNvPr id="0" name=""/>
        <dsp:cNvSpPr/>
      </dsp:nvSpPr>
      <dsp:spPr>
        <a:xfrm>
          <a:off x="3571" y="279686"/>
          <a:ext cx="3123406" cy="1249362"/>
        </a:xfrm>
        <a:prstGeom prst="homePlate">
          <a:avLst/>
        </a:prstGeom>
        <a:solidFill>
          <a:srgbClr val="00502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 your parent profile</a:t>
          </a:r>
        </a:p>
      </dsp:txBody>
      <dsp:txXfrm>
        <a:off x="3571" y="279686"/>
        <a:ext cx="2811066" cy="1249362"/>
      </dsp:txXfrm>
    </dsp:sp>
    <dsp:sp modelId="{9DB10AAE-4DE4-4A37-A07A-0B234E9D495D}">
      <dsp:nvSpPr>
        <dsp:cNvPr id="0" name=""/>
        <dsp:cNvSpPr/>
      </dsp:nvSpPr>
      <dsp:spPr>
        <a:xfrm>
          <a:off x="2502296" y="279686"/>
          <a:ext cx="3123406" cy="1249362"/>
        </a:xfrm>
        <a:prstGeom prst="chevron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 your student profile for each child</a:t>
          </a:r>
        </a:p>
      </dsp:txBody>
      <dsp:txXfrm>
        <a:off x="3126977" y="279686"/>
        <a:ext cx="1874044" cy="1249362"/>
      </dsp:txXfrm>
    </dsp:sp>
    <dsp:sp modelId="{D0A303C6-1878-461E-9AD7-AE435787E6DC}">
      <dsp:nvSpPr>
        <dsp:cNvPr id="0" name=""/>
        <dsp:cNvSpPr/>
      </dsp:nvSpPr>
      <dsp:spPr>
        <a:xfrm>
          <a:off x="5001021" y="279686"/>
          <a:ext cx="3123406" cy="1249362"/>
        </a:xfrm>
        <a:prstGeom prst="chevron">
          <a:avLst/>
        </a:prstGeom>
        <a:solidFill>
          <a:schemeClr val="bg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85344" rIns="42672" bIns="8534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rgbClr val="005024"/>
              </a:solidFill>
            </a:rPr>
            <a:t>Start Enrolling!</a:t>
          </a:r>
        </a:p>
      </dsp:txBody>
      <dsp:txXfrm>
        <a:off x="5625702" y="279686"/>
        <a:ext cx="1874044" cy="12493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027EF8-F706-4ECA-98D2-E8B64F85B193}">
      <dsp:nvSpPr>
        <dsp:cNvPr id="0" name=""/>
        <dsp:cNvSpPr/>
      </dsp:nvSpPr>
      <dsp:spPr>
        <a:xfrm>
          <a:off x="3571" y="279686"/>
          <a:ext cx="3123406" cy="1249362"/>
        </a:xfrm>
        <a:prstGeom prst="homePlate">
          <a:avLst/>
        </a:prstGeom>
        <a:solidFill>
          <a:srgbClr val="00502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 your parent profile</a:t>
          </a:r>
        </a:p>
      </dsp:txBody>
      <dsp:txXfrm>
        <a:off x="3571" y="279686"/>
        <a:ext cx="2811066" cy="1249362"/>
      </dsp:txXfrm>
    </dsp:sp>
    <dsp:sp modelId="{9DB10AAE-4DE4-4A37-A07A-0B234E9D495D}">
      <dsp:nvSpPr>
        <dsp:cNvPr id="0" name=""/>
        <dsp:cNvSpPr/>
      </dsp:nvSpPr>
      <dsp:spPr>
        <a:xfrm>
          <a:off x="2502296" y="279686"/>
          <a:ext cx="3123406" cy="1249362"/>
        </a:xfrm>
        <a:prstGeom prst="chevron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 your student profile for each child</a:t>
          </a:r>
        </a:p>
      </dsp:txBody>
      <dsp:txXfrm>
        <a:off x="3126977" y="279686"/>
        <a:ext cx="1874044" cy="1249362"/>
      </dsp:txXfrm>
    </dsp:sp>
    <dsp:sp modelId="{D0A303C6-1878-461E-9AD7-AE435787E6DC}">
      <dsp:nvSpPr>
        <dsp:cNvPr id="0" name=""/>
        <dsp:cNvSpPr/>
      </dsp:nvSpPr>
      <dsp:spPr>
        <a:xfrm>
          <a:off x="5001021" y="279686"/>
          <a:ext cx="3123406" cy="1249362"/>
        </a:xfrm>
        <a:prstGeom prst="chevron">
          <a:avLst/>
        </a:prstGeom>
        <a:solidFill>
          <a:schemeClr val="bg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85344" rIns="42672" bIns="8534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rgbClr val="005024"/>
              </a:solidFill>
            </a:rPr>
            <a:t>Start Enrolling!</a:t>
          </a:r>
        </a:p>
      </dsp:txBody>
      <dsp:txXfrm>
        <a:off x="5625702" y="279686"/>
        <a:ext cx="1874044" cy="12493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027EF8-F706-4ECA-98D2-E8B64F85B193}">
      <dsp:nvSpPr>
        <dsp:cNvPr id="0" name=""/>
        <dsp:cNvSpPr/>
      </dsp:nvSpPr>
      <dsp:spPr>
        <a:xfrm>
          <a:off x="3571" y="279686"/>
          <a:ext cx="3123406" cy="1249362"/>
        </a:xfrm>
        <a:prstGeom prst="homePlate">
          <a:avLst/>
        </a:prstGeom>
        <a:solidFill>
          <a:srgbClr val="00502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 your parent profile</a:t>
          </a:r>
        </a:p>
      </dsp:txBody>
      <dsp:txXfrm>
        <a:off x="3571" y="279686"/>
        <a:ext cx="2811066" cy="1249362"/>
      </dsp:txXfrm>
    </dsp:sp>
    <dsp:sp modelId="{9DB10AAE-4DE4-4A37-A07A-0B234E9D495D}">
      <dsp:nvSpPr>
        <dsp:cNvPr id="0" name=""/>
        <dsp:cNvSpPr/>
      </dsp:nvSpPr>
      <dsp:spPr>
        <a:xfrm>
          <a:off x="2502296" y="279686"/>
          <a:ext cx="3123406" cy="1249362"/>
        </a:xfrm>
        <a:prstGeom prst="chevron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 your student profile for each child</a:t>
          </a:r>
        </a:p>
      </dsp:txBody>
      <dsp:txXfrm>
        <a:off x="3126977" y="279686"/>
        <a:ext cx="1874044" cy="1249362"/>
      </dsp:txXfrm>
    </dsp:sp>
    <dsp:sp modelId="{D0A303C6-1878-461E-9AD7-AE435787E6DC}">
      <dsp:nvSpPr>
        <dsp:cNvPr id="0" name=""/>
        <dsp:cNvSpPr/>
      </dsp:nvSpPr>
      <dsp:spPr>
        <a:xfrm>
          <a:off x="5001021" y="279686"/>
          <a:ext cx="3123406" cy="1249362"/>
        </a:xfrm>
        <a:prstGeom prst="chevron">
          <a:avLst/>
        </a:prstGeom>
        <a:solidFill>
          <a:schemeClr val="bg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85344" rIns="42672" bIns="8534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rgbClr val="005024"/>
              </a:solidFill>
            </a:rPr>
            <a:t>Start Enrolling!</a:t>
          </a:r>
        </a:p>
      </dsp:txBody>
      <dsp:txXfrm>
        <a:off x="5625702" y="279686"/>
        <a:ext cx="1874044" cy="12493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027EF8-F706-4ECA-98D2-E8B64F85B193}">
      <dsp:nvSpPr>
        <dsp:cNvPr id="0" name=""/>
        <dsp:cNvSpPr/>
      </dsp:nvSpPr>
      <dsp:spPr>
        <a:xfrm>
          <a:off x="3571" y="279686"/>
          <a:ext cx="3123406" cy="1249362"/>
        </a:xfrm>
        <a:prstGeom prst="homePlate">
          <a:avLst/>
        </a:prstGeom>
        <a:solidFill>
          <a:srgbClr val="00502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 your parent profile</a:t>
          </a:r>
        </a:p>
      </dsp:txBody>
      <dsp:txXfrm>
        <a:off x="3571" y="279686"/>
        <a:ext cx="2811066" cy="1249362"/>
      </dsp:txXfrm>
    </dsp:sp>
    <dsp:sp modelId="{9DB10AAE-4DE4-4A37-A07A-0B234E9D495D}">
      <dsp:nvSpPr>
        <dsp:cNvPr id="0" name=""/>
        <dsp:cNvSpPr/>
      </dsp:nvSpPr>
      <dsp:spPr>
        <a:xfrm>
          <a:off x="2502296" y="279686"/>
          <a:ext cx="3123406" cy="1249362"/>
        </a:xfrm>
        <a:prstGeom prst="chevron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 your student profile for each child</a:t>
          </a:r>
        </a:p>
      </dsp:txBody>
      <dsp:txXfrm>
        <a:off x="3126977" y="279686"/>
        <a:ext cx="1874044" cy="1249362"/>
      </dsp:txXfrm>
    </dsp:sp>
    <dsp:sp modelId="{D0A303C6-1878-461E-9AD7-AE435787E6DC}">
      <dsp:nvSpPr>
        <dsp:cNvPr id="0" name=""/>
        <dsp:cNvSpPr/>
      </dsp:nvSpPr>
      <dsp:spPr>
        <a:xfrm>
          <a:off x="5001021" y="279686"/>
          <a:ext cx="3123406" cy="1249362"/>
        </a:xfrm>
        <a:prstGeom prst="chevron">
          <a:avLst/>
        </a:prstGeom>
        <a:solidFill>
          <a:schemeClr val="bg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85344" rIns="42672" bIns="8534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rgbClr val="005024"/>
              </a:solidFill>
            </a:rPr>
            <a:t>Start Enrolling!</a:t>
          </a:r>
        </a:p>
      </dsp:txBody>
      <dsp:txXfrm>
        <a:off x="5625702" y="279686"/>
        <a:ext cx="1874044" cy="1249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AD299-6831-48CB-BFE0-D899A2FC58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3764B5-4B40-4238-99DA-1AAD516BE9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5FCF8-E730-43CB-A79A-7802F749E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D0C23-6819-4C67-9F03-9D103420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B21DC-0F49-43BF-9604-5D8908F10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30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5E6F2-2947-425D-8345-0AA72A626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A1097B-0C2C-41AA-94F9-57EC65A49E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6D3FD-5DF7-4CE6-8489-D4F2D8D9E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EADD2-308B-4B8D-9C55-39633C63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0C0B2-1105-4990-A359-791F6FBE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04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9A86FC-5BFF-433E-A6F5-6E27CB4AC1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204879-8D66-40A6-826A-85535E2913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0F42D-A537-47C5-BDB8-C02AF536D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8F4CA-61B3-4478-892A-98E95407D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83803-B2D8-43C4-961C-494512E7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78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A4D60-60DC-47EE-8A77-66F85F415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A8D26-46B2-43F7-8541-D9037D830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1CDAE-A78D-4EA8-9CE1-A678704AF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0C3EC-BEF9-4F1F-A241-DDD2BCAB2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A240C-4035-4AED-8DD0-48DB87D3B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929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DFB3E-1A6B-4D5C-85A7-E58456EF8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9279F8-FF61-42ED-8CFF-2BC529B41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D9AA3-7784-4489-8642-0DADD2BE7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F72DF-A22E-4E78-88F4-82802F8DA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7F7A2-FDAA-4158-B36F-219C48130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34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2186E-CEFE-48C5-9D6D-196D91F72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C49FF-58A5-4136-A0E7-0632E5A6B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CC2886-1120-401B-A793-0315B64D5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7E2C0B-14D1-45D2-943D-E0515A153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6EF4A-4D4E-40F7-9997-5016D70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D4DDB-1AD8-431D-97FD-5A82CD3AD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740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A22AB-07D5-4753-8CBB-076DF7F88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32A02-C044-4694-80F6-438AEBFAF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6B2C2-AF1A-48C3-9704-832596A9E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388C1B-FA83-4FC5-ADDB-6B05103A28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5AFD1F-0D53-4757-AF55-BE81E35293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F0B3A8-6AB7-48B7-9533-7EBE380C7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168330-05FA-4F68-89F2-2C240478C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C4719C-B6D9-4353-8690-65D0FDB3F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56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C54FA-9DB1-4FCF-A6D3-C74C1CE4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C1A693-C1C4-469B-8AF2-5BC990DED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4D01E7-75BD-481D-AE1C-480935219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1E98A4-2CA4-4595-A0F3-F7EF86DBC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4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38BF21-7BE9-4550-BE21-7BAF30C1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2162C0-917A-4C5D-B42A-A8802985D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B6860-F466-48D9-830D-CF299083B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27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9CD7B-AF87-43EE-A982-CB12DB55D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A4562-E4AD-454E-A70C-DE2F504F8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46B94B-7FAB-42EA-B0B8-4614F3A9B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2CE8CD-2F0A-4223-8F94-AC96A2383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2656E4-74D7-4106-9081-4B0180E86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57638-92E8-4C7B-A7FB-551E85B55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647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51FEB-C5AE-4E58-A134-1756FA35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3600A8-60B8-4894-91F8-D4139ACBE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00FBA-B383-4F31-818A-CD8B3708F9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19EEA3-8BC9-4C7C-B9DA-0BB38877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7DEE9-E164-464F-9FDD-91FD288C4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9E33A-E563-48CA-8967-7294F2E1B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8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796E8-939E-4628-A66F-63943072E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C7604-E512-4243-8B43-B9D55A532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8FE6C-2967-4FEB-88AE-8DDB4F8963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C77C0-9EE9-4070-86F2-617AE9BD165A}" type="datetimeFigureOut">
              <a:rPr lang="en-US" smtClean="0"/>
              <a:t>11/16/2018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D147E-8495-4672-98FC-E062FA877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39C47-0567-4EF8-A8E0-4C2846CF1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360CB-0196-4BAA-AA15-A67F7D3DE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1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5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5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5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10" Type="http://schemas.openxmlformats.org/officeDocument/2006/relationships/comments" Target="../comments/comment3.xml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13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12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microsoft.com/office/2007/relationships/diagramDrawing" Target="../diagrams/drawing1.xml"/><Relationship Id="rId5" Type="http://schemas.openxmlformats.org/officeDocument/2006/relationships/image" Target="../media/image3.png"/><Relationship Id="rId10" Type="http://schemas.openxmlformats.org/officeDocument/2006/relationships/diagramColors" Target="../diagrams/colors1.xml"/><Relationship Id="rId4" Type="http://schemas.microsoft.com/office/2007/relationships/hdphoto" Target="../media/hdphoto1.wdp"/><Relationship Id="rId9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4.xml"/><Relationship Id="rId3" Type="http://schemas.microsoft.com/office/2007/relationships/hdphoto" Target="../media/hdphoto1.wdp"/><Relationship Id="rId7" Type="http://schemas.microsoft.com/office/2007/relationships/hdphoto" Target="../media/hdphoto6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microsoft.com/office/2007/relationships/diagramDrawing" Target="../diagrams/drawing3.xml"/><Relationship Id="rId3" Type="http://schemas.microsoft.com/office/2007/relationships/hdphoto" Target="../media/hdphoto3.wdp"/><Relationship Id="rId7" Type="http://schemas.openxmlformats.org/officeDocument/2006/relationships/image" Target="../media/image3.png"/><Relationship Id="rId12" Type="http://schemas.openxmlformats.org/officeDocument/2006/relationships/diagramColors" Target="../diagrams/colors3.xml"/><Relationship Id="rId17" Type="http://schemas.openxmlformats.org/officeDocument/2006/relationships/comments" Target="../comments/comment2.xml"/><Relationship Id="rId2" Type="http://schemas.openxmlformats.org/officeDocument/2006/relationships/image" Target="../media/image4.png"/><Relationship Id="rId16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openxmlformats.org/officeDocument/2006/relationships/diagramQuickStyle" Target="../diagrams/quickStyle3.xml"/><Relationship Id="rId5" Type="http://schemas.openxmlformats.org/officeDocument/2006/relationships/image" Target="../media/image2.png"/><Relationship Id="rId15" Type="http://schemas.microsoft.com/office/2007/relationships/hdphoto" Target="../media/hdphoto4.wdp"/><Relationship Id="rId10" Type="http://schemas.openxmlformats.org/officeDocument/2006/relationships/diagramLayout" Target="../diagrams/layout3.xml"/><Relationship Id="rId4" Type="http://schemas.openxmlformats.org/officeDocument/2006/relationships/image" Target="../media/image1.png"/><Relationship Id="rId9" Type="http://schemas.openxmlformats.org/officeDocument/2006/relationships/diagramData" Target="../diagrams/data3.xml"/><Relationship Id="rId1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microsoft.com/office/2007/relationships/diagramDrawing" Target="../diagrams/drawing4.xml"/><Relationship Id="rId3" Type="http://schemas.microsoft.com/office/2007/relationships/hdphoto" Target="../media/hdphoto3.wdp"/><Relationship Id="rId7" Type="http://schemas.openxmlformats.org/officeDocument/2006/relationships/image" Target="../media/image3.png"/><Relationship Id="rId12" Type="http://schemas.openxmlformats.org/officeDocument/2006/relationships/diagramColors" Target="../diagrams/colors4.xml"/><Relationship Id="rId2" Type="http://schemas.openxmlformats.org/officeDocument/2006/relationships/image" Target="../media/image4.png"/><Relationship Id="rId1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openxmlformats.org/officeDocument/2006/relationships/diagramQuickStyle" Target="../diagrams/quickStyle4.xml"/><Relationship Id="rId5" Type="http://schemas.openxmlformats.org/officeDocument/2006/relationships/image" Target="../media/image2.png"/><Relationship Id="rId15" Type="http://schemas.openxmlformats.org/officeDocument/2006/relationships/image" Target="../media/image5.png"/><Relationship Id="rId10" Type="http://schemas.openxmlformats.org/officeDocument/2006/relationships/diagramLayout" Target="../diagrams/layout4.xml"/><Relationship Id="rId4" Type="http://schemas.openxmlformats.org/officeDocument/2006/relationships/image" Target="../media/image1.png"/><Relationship Id="rId9" Type="http://schemas.openxmlformats.org/officeDocument/2006/relationships/diagramData" Target="../diagrams/data4.xml"/><Relationship Id="rId1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47F5A-61F2-412F-BB8D-0E1762CF2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A1DF48-2E8D-4C5B-9A4A-F548E50FD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82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3CC0C-8121-4E84-BC9C-1B54514E4A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Profile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12453C-5B7B-45DA-A0FC-56C2781DD9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you see when you sign in</a:t>
            </a:r>
          </a:p>
        </p:txBody>
      </p:sp>
    </p:spTree>
    <p:extLst>
      <p:ext uri="{BB962C8B-B14F-4D97-AF65-F5344CB8AC3E}">
        <p14:creationId xmlns:p14="http://schemas.microsoft.com/office/powerpoint/2010/main" val="762247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FBAE94C-E194-4DD4-BBCF-60A318F2EAD0}"/>
              </a:ext>
            </a:extLst>
          </p:cNvPr>
          <p:cNvGrpSpPr/>
          <p:nvPr/>
        </p:nvGrpSpPr>
        <p:grpSpPr>
          <a:xfrm>
            <a:off x="1736812" y="5558149"/>
            <a:ext cx="8742218" cy="2223435"/>
            <a:chOff x="1724890" y="4673600"/>
            <a:chExt cx="8742218" cy="2223435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6DE3725-A3BC-4145-99E2-0C507005F8E0}"/>
                </a:ext>
              </a:extLst>
            </p:cNvPr>
            <p:cNvSpPr/>
            <p:nvPr/>
          </p:nvSpPr>
          <p:spPr>
            <a:xfrm>
              <a:off x="1724890" y="4673600"/>
              <a:ext cx="8742218" cy="215971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56A9A93-84FB-455E-9E35-19A375C5C26E}"/>
                </a:ext>
              </a:extLst>
            </p:cNvPr>
            <p:cNvSpPr txBox="1"/>
            <p:nvPr/>
          </p:nvSpPr>
          <p:spPr>
            <a:xfrm>
              <a:off x="6425046" y="6527703"/>
              <a:ext cx="3160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Houghton Lake Bobcat Boosters</a:t>
              </a: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F0FD8E8D-59EA-47A8-8185-5F5CBA0F2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0995" y1="40218" x2="10995" y2="40218"/>
                          <a14:foregroundMark x1="39275" y1="23363" x2="39275" y2="23363"/>
                          <a14:foregroundMark x1="73148" y1="27728" x2="73148" y2="27728"/>
                          <a14:foregroundMark x1="86073" y1="61681" x2="86073" y2="616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469434" y="5875430"/>
              <a:ext cx="997674" cy="956650"/>
            </a:xfrm>
            <a:prstGeom prst="rect">
              <a:avLst/>
            </a:prstGeom>
          </p:spPr>
        </p:pic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291216"/>
            <a:ext cx="8742218" cy="6275840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4E693BC-3996-4CD4-80C1-9650B25B8496}"/>
              </a:ext>
            </a:extLst>
          </p:cNvPr>
          <p:cNvSpPr txBox="1"/>
          <p:nvPr/>
        </p:nvSpPr>
        <p:spPr>
          <a:xfrm>
            <a:off x="1901371" y="1124151"/>
            <a:ext cx="31967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Baskerville Old Face" panose="02020602080505020303" pitchFamily="18" charset="0"/>
              </a:rPr>
              <a:t>Welcome, Kimberly!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14B329-A0F3-4D27-B4C2-C1DB390F6888}"/>
              </a:ext>
            </a:extLst>
          </p:cNvPr>
          <p:cNvSpPr/>
          <p:nvPr/>
        </p:nvSpPr>
        <p:spPr>
          <a:xfrm>
            <a:off x="1901371" y="1753311"/>
            <a:ext cx="1857829" cy="451499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ABCB63-39E8-4C45-902A-4B310447E962}"/>
              </a:ext>
            </a:extLst>
          </p:cNvPr>
          <p:cNvSpPr txBox="1"/>
          <p:nvPr/>
        </p:nvSpPr>
        <p:spPr>
          <a:xfrm>
            <a:off x="1901371" y="1938316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Add a child</a:t>
            </a:r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F1079B7E-D465-44CA-82A2-B7BB88DA224F}"/>
              </a:ext>
            </a:extLst>
          </p:cNvPr>
          <p:cNvSpPr/>
          <p:nvPr/>
        </p:nvSpPr>
        <p:spPr>
          <a:xfrm>
            <a:off x="3113654" y="1938316"/>
            <a:ext cx="386071" cy="369332"/>
          </a:xfrm>
          <a:prstGeom prst="flowChartConnector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B5E6C9-FE39-4CA6-B5EF-CF80EB406E7C}"/>
              </a:ext>
            </a:extLst>
          </p:cNvPr>
          <p:cNvCxnSpPr>
            <a:cxnSpLocks/>
          </p:cNvCxnSpPr>
          <p:nvPr/>
        </p:nvCxnSpPr>
        <p:spPr>
          <a:xfrm>
            <a:off x="3306665" y="1985822"/>
            <a:ext cx="1" cy="27432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5BAF87-9A10-4858-ACA8-7C69CDAA3FD8}"/>
              </a:ext>
            </a:extLst>
          </p:cNvPr>
          <p:cNvCxnSpPr>
            <a:cxnSpLocks/>
          </p:cNvCxnSpPr>
          <p:nvPr/>
        </p:nvCxnSpPr>
        <p:spPr>
          <a:xfrm>
            <a:off x="3169529" y="2122982"/>
            <a:ext cx="274320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04983DC-75AF-457E-81B4-98D5B3CA20DD}"/>
              </a:ext>
            </a:extLst>
          </p:cNvPr>
          <p:cNvCxnSpPr>
            <a:cxnSpLocks/>
          </p:cNvCxnSpPr>
          <p:nvPr/>
        </p:nvCxnSpPr>
        <p:spPr>
          <a:xfrm>
            <a:off x="1901371" y="2423762"/>
            <a:ext cx="1741715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1272C88-2DF9-499E-ABB2-DC8386433869}"/>
              </a:ext>
            </a:extLst>
          </p:cNvPr>
          <p:cNvSpPr txBox="1"/>
          <p:nvPr/>
        </p:nvSpPr>
        <p:spPr>
          <a:xfrm>
            <a:off x="1912550" y="2558607"/>
            <a:ext cx="10778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Children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0A9C84-AE9E-4FF3-B4E8-D379C7E03650}"/>
              </a:ext>
            </a:extLst>
          </p:cNvPr>
          <p:cNvSpPr txBox="1"/>
          <p:nvPr/>
        </p:nvSpPr>
        <p:spPr>
          <a:xfrm>
            <a:off x="2151439" y="2953031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Hollie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F951BF-C9D6-4086-BB30-28A9A7B19E5A}"/>
              </a:ext>
            </a:extLst>
          </p:cNvPr>
          <p:cNvSpPr txBox="1"/>
          <p:nvPr/>
        </p:nvSpPr>
        <p:spPr>
          <a:xfrm>
            <a:off x="2168860" y="3327962"/>
            <a:ext cx="103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Elizabeth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4D46659-1601-4A54-954E-1C3FA5DC6B43}"/>
              </a:ext>
            </a:extLst>
          </p:cNvPr>
          <p:cNvSpPr txBox="1"/>
          <p:nvPr/>
        </p:nvSpPr>
        <p:spPr>
          <a:xfrm>
            <a:off x="3967027" y="1736501"/>
            <a:ext cx="2293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Your Information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8A3076-A107-4906-9EB2-200520B3DA0C}"/>
              </a:ext>
            </a:extLst>
          </p:cNvPr>
          <p:cNvCxnSpPr>
            <a:cxnSpLocks/>
          </p:cNvCxnSpPr>
          <p:nvPr/>
        </p:nvCxnSpPr>
        <p:spPr>
          <a:xfrm>
            <a:off x="4092933" y="2270570"/>
            <a:ext cx="5700549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5F01361-380F-48CE-A4B6-B12B8A072697}"/>
              </a:ext>
            </a:extLst>
          </p:cNvPr>
          <p:cNvSpPr txBox="1"/>
          <p:nvPr/>
        </p:nvSpPr>
        <p:spPr>
          <a:xfrm>
            <a:off x="4154915" y="227238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B890E-ABD6-4F49-BA2C-8CEA2FD05961}"/>
              </a:ext>
            </a:extLst>
          </p:cNvPr>
          <p:cNvSpPr txBox="1"/>
          <p:nvPr/>
        </p:nvSpPr>
        <p:spPr>
          <a:xfrm>
            <a:off x="4154915" y="2931032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Phone Number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515969-E007-4370-A167-F4FBE78900B6}"/>
              </a:ext>
            </a:extLst>
          </p:cNvPr>
          <p:cNvSpPr txBox="1"/>
          <p:nvPr/>
        </p:nvSpPr>
        <p:spPr>
          <a:xfrm>
            <a:off x="4067548" y="5356935"/>
            <a:ext cx="1997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Emergency Contact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18FA23-03E3-4995-A59D-A23ADD6DA42E}"/>
              </a:ext>
            </a:extLst>
          </p:cNvPr>
          <p:cNvSpPr txBox="1"/>
          <p:nvPr/>
        </p:nvSpPr>
        <p:spPr>
          <a:xfrm>
            <a:off x="4154915" y="3665000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AAFF8C-2CA5-4C41-9483-0D0739A8C404}"/>
              </a:ext>
            </a:extLst>
          </p:cNvPr>
          <p:cNvSpPr txBox="1"/>
          <p:nvPr/>
        </p:nvSpPr>
        <p:spPr>
          <a:xfrm>
            <a:off x="4401800" y="2537101"/>
            <a:ext cx="2158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Kimberly S. Napierski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A52CF28-F622-4C6F-B8C4-B00B49F7EB5C}"/>
              </a:ext>
            </a:extLst>
          </p:cNvPr>
          <p:cNvSpPr txBox="1"/>
          <p:nvPr/>
        </p:nvSpPr>
        <p:spPr>
          <a:xfrm>
            <a:off x="4411068" y="3192857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(989) 422-6083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25E24F99-B222-4A05-8C68-72DCB77E3C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372" y="1890398"/>
            <a:ext cx="198840" cy="19884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C60F84CB-B611-4F93-8E35-4F24E8C26912}"/>
              </a:ext>
            </a:extLst>
          </p:cNvPr>
          <p:cNvSpPr txBox="1"/>
          <p:nvPr/>
        </p:nvSpPr>
        <p:spPr>
          <a:xfrm>
            <a:off x="4426885" y="3989712"/>
            <a:ext cx="2596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 Ferris St.</a:t>
            </a:r>
          </a:p>
          <a:p>
            <a:r>
              <a:rPr lang="en-US" dirty="0"/>
              <a:t>Houghton Lake, MI 48629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002279D-C588-4E17-8AE3-98DC82D09AD4}"/>
              </a:ext>
            </a:extLst>
          </p:cNvPr>
          <p:cNvSpPr txBox="1"/>
          <p:nvPr/>
        </p:nvSpPr>
        <p:spPr>
          <a:xfrm>
            <a:off x="3967027" y="4791067"/>
            <a:ext cx="2457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Other information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60BDD33-199B-4E5B-BFD2-93CD7DF79D5F}"/>
              </a:ext>
            </a:extLst>
          </p:cNvPr>
          <p:cNvCxnSpPr>
            <a:cxnSpLocks/>
          </p:cNvCxnSpPr>
          <p:nvPr/>
        </p:nvCxnSpPr>
        <p:spPr>
          <a:xfrm>
            <a:off x="4092933" y="5266331"/>
            <a:ext cx="5700549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DAE5DE2-D52B-460E-9CA3-60EC9D22D02F}"/>
              </a:ext>
            </a:extLst>
          </p:cNvPr>
          <p:cNvSpPr txBox="1"/>
          <p:nvPr/>
        </p:nvSpPr>
        <p:spPr>
          <a:xfrm>
            <a:off x="4482559" y="5621977"/>
            <a:ext cx="1995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Edward J. Napierski</a:t>
            </a:r>
          </a:p>
          <a:p>
            <a:r>
              <a:rPr lang="en-US" dirty="0"/>
              <a:t>(248) 361-1568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50FFC03C-29B0-45A7-BBE4-C807CB2F2173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778" y="3043919"/>
            <a:ext cx="198840" cy="19884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31EA637-3551-46C9-97D4-1B4E63EFEF58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926" y="3413208"/>
            <a:ext cx="198840" cy="19884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A58D1793-08E9-4E32-8C2A-A3F482CB74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774" y="4915102"/>
            <a:ext cx="198840" cy="198840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383DA329-1221-439A-A307-6DA4443DBFBF}"/>
              </a:ext>
            </a:extLst>
          </p:cNvPr>
          <p:cNvSpPr txBox="1"/>
          <p:nvPr/>
        </p:nvSpPr>
        <p:spPr>
          <a:xfrm>
            <a:off x="1912550" y="3719833"/>
            <a:ext cx="1774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Enroll in sports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A6C97B4-F55B-4196-AB09-DCAAB8CE5E61}"/>
              </a:ext>
            </a:extLst>
          </p:cNvPr>
          <p:cNvSpPr txBox="1"/>
          <p:nvPr/>
        </p:nvSpPr>
        <p:spPr>
          <a:xfrm>
            <a:off x="1923729" y="4117483"/>
            <a:ext cx="1413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Fundraisers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B5E2BEA-759E-407E-8D59-C7A003A8E1AB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</p:spTree>
    <p:extLst>
      <p:ext uri="{BB962C8B-B14F-4D97-AF65-F5344CB8AC3E}">
        <p14:creationId xmlns:p14="http://schemas.microsoft.com/office/powerpoint/2010/main" val="2033643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291216"/>
            <a:ext cx="8742218" cy="6902665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4E693BC-3996-4CD4-80C1-9650B25B8496}"/>
              </a:ext>
            </a:extLst>
          </p:cNvPr>
          <p:cNvSpPr txBox="1"/>
          <p:nvPr/>
        </p:nvSpPr>
        <p:spPr>
          <a:xfrm>
            <a:off x="1901371" y="1124151"/>
            <a:ext cx="31967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Baskerville Old Face" panose="02020602080505020303" pitchFamily="18" charset="0"/>
              </a:rPr>
              <a:t>Welcome, Kimberly!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14B329-A0F3-4D27-B4C2-C1DB390F6888}"/>
              </a:ext>
            </a:extLst>
          </p:cNvPr>
          <p:cNvSpPr/>
          <p:nvPr/>
        </p:nvSpPr>
        <p:spPr>
          <a:xfrm>
            <a:off x="1901371" y="1753310"/>
            <a:ext cx="1857829" cy="532021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ABCB63-39E8-4C45-902A-4B310447E962}"/>
              </a:ext>
            </a:extLst>
          </p:cNvPr>
          <p:cNvSpPr txBox="1"/>
          <p:nvPr/>
        </p:nvSpPr>
        <p:spPr>
          <a:xfrm>
            <a:off x="1901371" y="1938316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Add a child</a:t>
            </a:r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F1079B7E-D465-44CA-82A2-B7BB88DA224F}"/>
              </a:ext>
            </a:extLst>
          </p:cNvPr>
          <p:cNvSpPr/>
          <p:nvPr/>
        </p:nvSpPr>
        <p:spPr>
          <a:xfrm>
            <a:off x="3113654" y="1938316"/>
            <a:ext cx="386071" cy="369332"/>
          </a:xfrm>
          <a:prstGeom prst="flowChartConnector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B5E6C9-FE39-4CA6-B5EF-CF80EB406E7C}"/>
              </a:ext>
            </a:extLst>
          </p:cNvPr>
          <p:cNvCxnSpPr>
            <a:cxnSpLocks/>
          </p:cNvCxnSpPr>
          <p:nvPr/>
        </p:nvCxnSpPr>
        <p:spPr>
          <a:xfrm>
            <a:off x="3306665" y="1985822"/>
            <a:ext cx="1" cy="27432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5BAF87-9A10-4858-ACA8-7C69CDAA3FD8}"/>
              </a:ext>
            </a:extLst>
          </p:cNvPr>
          <p:cNvCxnSpPr>
            <a:cxnSpLocks/>
          </p:cNvCxnSpPr>
          <p:nvPr/>
        </p:nvCxnSpPr>
        <p:spPr>
          <a:xfrm>
            <a:off x="3169529" y="2122982"/>
            <a:ext cx="274320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04983DC-75AF-457E-81B4-98D5B3CA20DD}"/>
              </a:ext>
            </a:extLst>
          </p:cNvPr>
          <p:cNvCxnSpPr>
            <a:cxnSpLocks/>
          </p:cNvCxnSpPr>
          <p:nvPr/>
        </p:nvCxnSpPr>
        <p:spPr>
          <a:xfrm>
            <a:off x="1901371" y="2423762"/>
            <a:ext cx="1741715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1272C88-2DF9-499E-ABB2-DC8386433869}"/>
              </a:ext>
            </a:extLst>
          </p:cNvPr>
          <p:cNvSpPr txBox="1"/>
          <p:nvPr/>
        </p:nvSpPr>
        <p:spPr>
          <a:xfrm>
            <a:off x="1912550" y="2558607"/>
            <a:ext cx="10778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Children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0A9C84-AE9E-4FF3-B4E8-D379C7E03650}"/>
              </a:ext>
            </a:extLst>
          </p:cNvPr>
          <p:cNvSpPr txBox="1"/>
          <p:nvPr/>
        </p:nvSpPr>
        <p:spPr>
          <a:xfrm>
            <a:off x="2151439" y="2953031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Hollie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F951BF-C9D6-4086-BB30-28A9A7B19E5A}"/>
              </a:ext>
            </a:extLst>
          </p:cNvPr>
          <p:cNvSpPr txBox="1"/>
          <p:nvPr/>
        </p:nvSpPr>
        <p:spPr>
          <a:xfrm>
            <a:off x="2168860" y="3327962"/>
            <a:ext cx="103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Elizabeth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4D46659-1601-4A54-954E-1C3FA5DC6B43}"/>
              </a:ext>
            </a:extLst>
          </p:cNvPr>
          <p:cNvSpPr txBox="1"/>
          <p:nvPr/>
        </p:nvSpPr>
        <p:spPr>
          <a:xfrm>
            <a:off x="3967027" y="1736501"/>
            <a:ext cx="3047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Elizabeth’s Information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8A3076-A107-4906-9EB2-200520B3DA0C}"/>
              </a:ext>
            </a:extLst>
          </p:cNvPr>
          <p:cNvCxnSpPr>
            <a:cxnSpLocks/>
          </p:cNvCxnSpPr>
          <p:nvPr/>
        </p:nvCxnSpPr>
        <p:spPr>
          <a:xfrm>
            <a:off x="4092933" y="2270570"/>
            <a:ext cx="5700549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5F01361-380F-48CE-A4B6-B12B8A072697}"/>
              </a:ext>
            </a:extLst>
          </p:cNvPr>
          <p:cNvSpPr txBox="1"/>
          <p:nvPr/>
        </p:nvSpPr>
        <p:spPr>
          <a:xfrm>
            <a:off x="4154915" y="227238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B890E-ABD6-4F49-BA2C-8CEA2FD05961}"/>
              </a:ext>
            </a:extLst>
          </p:cNvPr>
          <p:cNvSpPr txBox="1"/>
          <p:nvPr/>
        </p:nvSpPr>
        <p:spPr>
          <a:xfrm>
            <a:off x="4154915" y="2931032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Phone Number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18FA23-03E3-4995-A59D-A23ADD6DA42E}"/>
              </a:ext>
            </a:extLst>
          </p:cNvPr>
          <p:cNvSpPr txBox="1"/>
          <p:nvPr/>
        </p:nvSpPr>
        <p:spPr>
          <a:xfrm>
            <a:off x="4154915" y="3577858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AAFF8C-2CA5-4C41-9483-0D0739A8C404}"/>
              </a:ext>
            </a:extLst>
          </p:cNvPr>
          <p:cNvSpPr txBox="1"/>
          <p:nvPr/>
        </p:nvSpPr>
        <p:spPr>
          <a:xfrm>
            <a:off x="4401800" y="2537101"/>
            <a:ext cx="216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Elizabeth L. Napierski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A52CF28-F622-4C6F-B8C4-B00B49F7EB5C}"/>
              </a:ext>
            </a:extLst>
          </p:cNvPr>
          <p:cNvSpPr txBox="1"/>
          <p:nvPr/>
        </p:nvSpPr>
        <p:spPr>
          <a:xfrm>
            <a:off x="4411068" y="3192857"/>
            <a:ext cx="162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as parent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25E24F99-B222-4A05-8C68-72DCB77E3C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073" y="1864545"/>
            <a:ext cx="198840" cy="19884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C60F84CB-B611-4F93-8E35-4F24E8C26912}"/>
              </a:ext>
            </a:extLst>
          </p:cNvPr>
          <p:cNvSpPr txBox="1"/>
          <p:nvPr/>
        </p:nvSpPr>
        <p:spPr>
          <a:xfrm>
            <a:off x="4446408" y="3859932"/>
            <a:ext cx="162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as Parent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50FFC03C-29B0-45A7-BBE4-C807CB2F217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778" y="3043919"/>
            <a:ext cx="198840" cy="19884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31EA637-3551-46C9-97D4-1B4E63EFEF5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926" y="3413208"/>
            <a:ext cx="198840" cy="19884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7003BD7-151B-4002-B019-E30D48DBC4EE}"/>
              </a:ext>
            </a:extLst>
          </p:cNvPr>
          <p:cNvSpPr txBox="1"/>
          <p:nvPr/>
        </p:nvSpPr>
        <p:spPr>
          <a:xfrm>
            <a:off x="4432792" y="4427123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09/19/1995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2350C17-EED1-44D2-924D-15F46BB00AB5}"/>
              </a:ext>
            </a:extLst>
          </p:cNvPr>
          <p:cNvSpPr txBox="1"/>
          <p:nvPr/>
        </p:nvSpPr>
        <p:spPr>
          <a:xfrm>
            <a:off x="4139805" y="4170672"/>
            <a:ext cx="106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Birthdate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FCF3446-B1E8-42F7-9441-B2AA53B40887}"/>
              </a:ext>
            </a:extLst>
          </p:cNvPr>
          <p:cNvSpPr txBox="1"/>
          <p:nvPr/>
        </p:nvSpPr>
        <p:spPr>
          <a:xfrm>
            <a:off x="4158705" y="4832712"/>
            <a:ext cx="98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Allergies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1702D6D-03AD-45C5-9F04-074167A08DAF}"/>
              </a:ext>
            </a:extLst>
          </p:cNvPr>
          <p:cNvSpPr txBox="1"/>
          <p:nvPr/>
        </p:nvSpPr>
        <p:spPr>
          <a:xfrm>
            <a:off x="4491425" y="5123137"/>
            <a:ext cx="102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Penicillin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1F5F848-0F90-4B0B-A70C-108DC75BDBF0}"/>
              </a:ext>
            </a:extLst>
          </p:cNvPr>
          <p:cNvSpPr txBox="1"/>
          <p:nvPr/>
        </p:nvSpPr>
        <p:spPr>
          <a:xfrm>
            <a:off x="4158705" y="5463739"/>
            <a:ext cx="2047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Date of last physical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452104-35D0-4041-BA26-2C8E442A0E9B}"/>
              </a:ext>
            </a:extLst>
          </p:cNvPr>
          <p:cNvSpPr txBox="1"/>
          <p:nvPr/>
        </p:nvSpPr>
        <p:spPr>
          <a:xfrm>
            <a:off x="4491425" y="575416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08/24/2012</a:t>
            </a:r>
          </a:p>
        </p:txBody>
      </p:sp>
      <p:sp>
        <p:nvSpPr>
          <p:cNvPr id="62" name="Flowchart: Connector 61">
            <a:extLst>
              <a:ext uri="{FF2B5EF4-FFF2-40B4-BE49-F238E27FC236}">
                <a16:creationId xmlns:a16="http://schemas.microsoft.com/office/drawing/2014/main" id="{9E564C40-A352-49D8-AE72-2A16970A207C}"/>
              </a:ext>
            </a:extLst>
          </p:cNvPr>
          <p:cNvSpPr/>
          <p:nvPr/>
        </p:nvSpPr>
        <p:spPr>
          <a:xfrm>
            <a:off x="6138966" y="5593976"/>
            <a:ext cx="130545" cy="125988"/>
          </a:xfrm>
          <a:prstGeom prst="flowChartConnector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?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C7F9EA2-4BA8-434E-ADF7-D6701B6700D3}"/>
              </a:ext>
            </a:extLst>
          </p:cNvPr>
          <p:cNvSpPr txBox="1"/>
          <p:nvPr/>
        </p:nvSpPr>
        <p:spPr>
          <a:xfrm>
            <a:off x="4158705" y="6109616"/>
            <a:ext cx="29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 Insurance information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FAD0166-CF1C-4CB6-B2ED-E1C12C20F913}"/>
              </a:ext>
            </a:extLst>
          </p:cNvPr>
          <p:cNvSpPr txBox="1"/>
          <p:nvPr/>
        </p:nvSpPr>
        <p:spPr>
          <a:xfrm>
            <a:off x="4491425" y="6400041"/>
            <a:ext cx="1651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 Healthy Kids</a:t>
            </a:r>
          </a:p>
          <a:p>
            <a:r>
              <a:rPr lang="en-US" dirty="0"/>
              <a:t>123-456-7890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A988E9D-CEA0-4EEE-A3F8-8BB073D1584F}"/>
              </a:ext>
            </a:extLst>
          </p:cNvPr>
          <p:cNvSpPr txBox="1"/>
          <p:nvPr/>
        </p:nvSpPr>
        <p:spPr>
          <a:xfrm>
            <a:off x="1912550" y="3719833"/>
            <a:ext cx="1774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Enroll in sports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D538C31-DF31-4470-9DF8-BFA46A028E8C}"/>
              </a:ext>
            </a:extLst>
          </p:cNvPr>
          <p:cNvSpPr txBox="1"/>
          <p:nvPr/>
        </p:nvSpPr>
        <p:spPr>
          <a:xfrm>
            <a:off x="1923729" y="4117483"/>
            <a:ext cx="1413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Fundraisers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8E18C86-066F-4F27-A30A-7F9C5FD589B5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</p:spTree>
    <p:extLst>
      <p:ext uri="{BB962C8B-B14F-4D97-AF65-F5344CB8AC3E}">
        <p14:creationId xmlns:p14="http://schemas.microsoft.com/office/powerpoint/2010/main" val="1795587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8985B-88D1-4995-94D8-A0D06D60C6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7FF9F-17CE-4475-AA8D-919AC54A3F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32939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FBAE94C-E194-4DD4-BBCF-60A318F2EAD0}"/>
              </a:ext>
            </a:extLst>
          </p:cNvPr>
          <p:cNvGrpSpPr/>
          <p:nvPr/>
        </p:nvGrpSpPr>
        <p:grpSpPr>
          <a:xfrm>
            <a:off x="1736812" y="5558149"/>
            <a:ext cx="8742218" cy="2223435"/>
            <a:chOff x="1724890" y="4673600"/>
            <a:chExt cx="8742218" cy="2223435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6DE3725-A3BC-4145-99E2-0C507005F8E0}"/>
                </a:ext>
              </a:extLst>
            </p:cNvPr>
            <p:cNvSpPr/>
            <p:nvPr/>
          </p:nvSpPr>
          <p:spPr>
            <a:xfrm>
              <a:off x="1724890" y="4673600"/>
              <a:ext cx="8742218" cy="215971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56A9A93-84FB-455E-9E35-19A375C5C26E}"/>
                </a:ext>
              </a:extLst>
            </p:cNvPr>
            <p:cNvSpPr txBox="1"/>
            <p:nvPr/>
          </p:nvSpPr>
          <p:spPr>
            <a:xfrm>
              <a:off x="6425046" y="6527703"/>
              <a:ext cx="3160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Houghton Lake Bobcat Boosters</a:t>
              </a: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F0FD8E8D-59EA-47A8-8185-5F5CBA0F2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0995" y1="40218" x2="10995" y2="40218"/>
                          <a14:foregroundMark x1="39275" y1="23363" x2="39275" y2="23363"/>
                          <a14:foregroundMark x1="73148" y1="27728" x2="73148" y2="27728"/>
                          <a14:foregroundMark x1="86073" y1="61681" x2="86073" y2="616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469434" y="5875430"/>
              <a:ext cx="997674" cy="956650"/>
            </a:xfrm>
            <a:prstGeom prst="rect">
              <a:avLst/>
            </a:prstGeom>
          </p:spPr>
        </p:pic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291216"/>
            <a:ext cx="8742218" cy="6275840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4E693BC-3996-4CD4-80C1-9650B25B8496}"/>
              </a:ext>
            </a:extLst>
          </p:cNvPr>
          <p:cNvSpPr txBox="1"/>
          <p:nvPr/>
        </p:nvSpPr>
        <p:spPr>
          <a:xfrm>
            <a:off x="1901371" y="1124151"/>
            <a:ext cx="31967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Baskerville Old Face" panose="02020602080505020303" pitchFamily="18" charset="0"/>
              </a:rPr>
              <a:t>Welcome, Kimberly!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14B329-A0F3-4D27-B4C2-C1DB390F6888}"/>
              </a:ext>
            </a:extLst>
          </p:cNvPr>
          <p:cNvSpPr/>
          <p:nvPr/>
        </p:nvSpPr>
        <p:spPr>
          <a:xfrm>
            <a:off x="1901371" y="1753311"/>
            <a:ext cx="1857829" cy="451499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ABCB63-39E8-4C45-902A-4B310447E962}"/>
              </a:ext>
            </a:extLst>
          </p:cNvPr>
          <p:cNvSpPr txBox="1"/>
          <p:nvPr/>
        </p:nvSpPr>
        <p:spPr>
          <a:xfrm>
            <a:off x="1901371" y="1938316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Add a child</a:t>
            </a:r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F1079B7E-D465-44CA-82A2-B7BB88DA224F}"/>
              </a:ext>
            </a:extLst>
          </p:cNvPr>
          <p:cNvSpPr/>
          <p:nvPr/>
        </p:nvSpPr>
        <p:spPr>
          <a:xfrm>
            <a:off x="3113654" y="1938316"/>
            <a:ext cx="386071" cy="369332"/>
          </a:xfrm>
          <a:prstGeom prst="flowChartConnector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B5E6C9-FE39-4CA6-B5EF-CF80EB406E7C}"/>
              </a:ext>
            </a:extLst>
          </p:cNvPr>
          <p:cNvCxnSpPr>
            <a:cxnSpLocks/>
          </p:cNvCxnSpPr>
          <p:nvPr/>
        </p:nvCxnSpPr>
        <p:spPr>
          <a:xfrm>
            <a:off x="3306665" y="1985822"/>
            <a:ext cx="1" cy="27432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5BAF87-9A10-4858-ACA8-7C69CDAA3FD8}"/>
              </a:ext>
            </a:extLst>
          </p:cNvPr>
          <p:cNvCxnSpPr>
            <a:cxnSpLocks/>
          </p:cNvCxnSpPr>
          <p:nvPr/>
        </p:nvCxnSpPr>
        <p:spPr>
          <a:xfrm>
            <a:off x="3169529" y="2122982"/>
            <a:ext cx="274320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04983DC-75AF-457E-81B4-98D5B3CA20DD}"/>
              </a:ext>
            </a:extLst>
          </p:cNvPr>
          <p:cNvCxnSpPr>
            <a:cxnSpLocks/>
          </p:cNvCxnSpPr>
          <p:nvPr/>
        </p:nvCxnSpPr>
        <p:spPr>
          <a:xfrm>
            <a:off x="1901371" y="2423762"/>
            <a:ext cx="1741715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1272C88-2DF9-499E-ABB2-DC8386433869}"/>
              </a:ext>
            </a:extLst>
          </p:cNvPr>
          <p:cNvSpPr txBox="1"/>
          <p:nvPr/>
        </p:nvSpPr>
        <p:spPr>
          <a:xfrm>
            <a:off x="1912550" y="2558607"/>
            <a:ext cx="10778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Children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0A9C84-AE9E-4FF3-B4E8-D379C7E03650}"/>
              </a:ext>
            </a:extLst>
          </p:cNvPr>
          <p:cNvSpPr txBox="1"/>
          <p:nvPr/>
        </p:nvSpPr>
        <p:spPr>
          <a:xfrm>
            <a:off x="2151439" y="2953031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Hollie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F951BF-C9D6-4086-BB30-28A9A7B19E5A}"/>
              </a:ext>
            </a:extLst>
          </p:cNvPr>
          <p:cNvSpPr txBox="1"/>
          <p:nvPr/>
        </p:nvSpPr>
        <p:spPr>
          <a:xfrm>
            <a:off x="2168860" y="3327962"/>
            <a:ext cx="103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Elizabeth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4D46659-1601-4A54-954E-1C3FA5DC6B43}"/>
              </a:ext>
            </a:extLst>
          </p:cNvPr>
          <p:cNvSpPr txBox="1"/>
          <p:nvPr/>
        </p:nvSpPr>
        <p:spPr>
          <a:xfrm>
            <a:off x="3967027" y="1736501"/>
            <a:ext cx="2293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Your Information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8A3076-A107-4906-9EB2-200520B3DA0C}"/>
              </a:ext>
            </a:extLst>
          </p:cNvPr>
          <p:cNvCxnSpPr>
            <a:cxnSpLocks/>
          </p:cNvCxnSpPr>
          <p:nvPr/>
        </p:nvCxnSpPr>
        <p:spPr>
          <a:xfrm>
            <a:off x="4092933" y="2270570"/>
            <a:ext cx="5700549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5F01361-380F-48CE-A4B6-B12B8A072697}"/>
              </a:ext>
            </a:extLst>
          </p:cNvPr>
          <p:cNvSpPr txBox="1"/>
          <p:nvPr/>
        </p:nvSpPr>
        <p:spPr>
          <a:xfrm>
            <a:off x="4154915" y="227238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B890E-ABD6-4F49-BA2C-8CEA2FD05961}"/>
              </a:ext>
            </a:extLst>
          </p:cNvPr>
          <p:cNvSpPr txBox="1"/>
          <p:nvPr/>
        </p:nvSpPr>
        <p:spPr>
          <a:xfrm>
            <a:off x="4154915" y="2931032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Phone Number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515969-E007-4370-A167-F4FBE78900B6}"/>
              </a:ext>
            </a:extLst>
          </p:cNvPr>
          <p:cNvSpPr txBox="1"/>
          <p:nvPr/>
        </p:nvSpPr>
        <p:spPr>
          <a:xfrm>
            <a:off x="4067548" y="5356935"/>
            <a:ext cx="1997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Emergency Contact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18FA23-03E3-4995-A59D-A23ADD6DA42E}"/>
              </a:ext>
            </a:extLst>
          </p:cNvPr>
          <p:cNvSpPr txBox="1"/>
          <p:nvPr/>
        </p:nvSpPr>
        <p:spPr>
          <a:xfrm>
            <a:off x="4154915" y="3665000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AAFF8C-2CA5-4C41-9483-0D0739A8C404}"/>
              </a:ext>
            </a:extLst>
          </p:cNvPr>
          <p:cNvSpPr txBox="1"/>
          <p:nvPr/>
        </p:nvSpPr>
        <p:spPr>
          <a:xfrm>
            <a:off x="4401800" y="2537101"/>
            <a:ext cx="2158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Kimberly S. Napierski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A52CF28-F622-4C6F-B8C4-B00B49F7EB5C}"/>
              </a:ext>
            </a:extLst>
          </p:cNvPr>
          <p:cNvSpPr txBox="1"/>
          <p:nvPr/>
        </p:nvSpPr>
        <p:spPr>
          <a:xfrm>
            <a:off x="4411068" y="3192857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(989) 422-6083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25E24F99-B222-4A05-8C68-72DCB77E3C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372" y="1890398"/>
            <a:ext cx="198840" cy="19884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C60F84CB-B611-4F93-8E35-4F24E8C26912}"/>
              </a:ext>
            </a:extLst>
          </p:cNvPr>
          <p:cNvSpPr txBox="1"/>
          <p:nvPr/>
        </p:nvSpPr>
        <p:spPr>
          <a:xfrm>
            <a:off x="4426885" y="3989712"/>
            <a:ext cx="2596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 Ferris St.</a:t>
            </a:r>
          </a:p>
          <a:p>
            <a:r>
              <a:rPr lang="en-US" dirty="0"/>
              <a:t>Houghton Lake, MI 48629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002279D-C588-4E17-8AE3-98DC82D09AD4}"/>
              </a:ext>
            </a:extLst>
          </p:cNvPr>
          <p:cNvSpPr txBox="1"/>
          <p:nvPr/>
        </p:nvSpPr>
        <p:spPr>
          <a:xfrm>
            <a:off x="3967027" y="4791067"/>
            <a:ext cx="2457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Other information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60BDD33-199B-4E5B-BFD2-93CD7DF79D5F}"/>
              </a:ext>
            </a:extLst>
          </p:cNvPr>
          <p:cNvCxnSpPr>
            <a:cxnSpLocks/>
          </p:cNvCxnSpPr>
          <p:nvPr/>
        </p:nvCxnSpPr>
        <p:spPr>
          <a:xfrm>
            <a:off x="4092933" y="5266331"/>
            <a:ext cx="5700549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DAE5DE2-D52B-460E-9CA3-60EC9D22D02F}"/>
              </a:ext>
            </a:extLst>
          </p:cNvPr>
          <p:cNvSpPr txBox="1"/>
          <p:nvPr/>
        </p:nvSpPr>
        <p:spPr>
          <a:xfrm>
            <a:off x="4482559" y="5621977"/>
            <a:ext cx="1995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Edward J. Napierski</a:t>
            </a:r>
          </a:p>
          <a:p>
            <a:r>
              <a:rPr lang="en-US" dirty="0"/>
              <a:t>(248) 361-1568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50FFC03C-29B0-45A7-BBE4-C807CB2F2173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778" y="3043919"/>
            <a:ext cx="198840" cy="19884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31EA637-3551-46C9-97D4-1B4E63EFEF58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926" y="3413208"/>
            <a:ext cx="198840" cy="19884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A58D1793-08E9-4E32-8C2A-A3F482CB74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774" y="4915102"/>
            <a:ext cx="198840" cy="198840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383DA329-1221-439A-A307-6DA4443DBFBF}"/>
              </a:ext>
            </a:extLst>
          </p:cNvPr>
          <p:cNvSpPr txBox="1"/>
          <p:nvPr/>
        </p:nvSpPr>
        <p:spPr>
          <a:xfrm>
            <a:off x="1912550" y="3719833"/>
            <a:ext cx="1774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Enroll in sports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A6C97B4-F55B-4196-AB09-DCAAB8CE5E61}"/>
              </a:ext>
            </a:extLst>
          </p:cNvPr>
          <p:cNvSpPr txBox="1"/>
          <p:nvPr/>
        </p:nvSpPr>
        <p:spPr>
          <a:xfrm>
            <a:off x="1923729" y="4117483"/>
            <a:ext cx="1413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Fundraisers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A60FDC2-F241-4B09-9846-154AFE6D712F}"/>
              </a:ext>
            </a:extLst>
          </p:cNvPr>
          <p:cNvSpPr/>
          <p:nvPr/>
        </p:nvSpPr>
        <p:spPr>
          <a:xfrm>
            <a:off x="8839001" y="628019"/>
            <a:ext cx="1962788" cy="3286146"/>
          </a:xfrm>
          <a:prstGeom prst="rect">
            <a:avLst/>
          </a:prstGeom>
          <a:solidFill>
            <a:schemeClr val="bg2"/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FA8A1056-C3CF-44B2-94D0-BDB60427A7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>
                        <a14:foregroundMark x1="5584" y1="47843" x2="5584" y2="47843"/>
                        <a14:foregroundMark x1="27411" y1="43137" x2="27411" y2="43137"/>
                        <a14:foregroundMark x1="34518" y1="1569" x2="34518" y2="1569"/>
                        <a14:foregroundMark x1="10152" y1="58824" x2="10152" y2="58824"/>
                        <a14:foregroundMark x1="15736" y1="64314" x2="15736" y2="64314"/>
                        <a14:foregroundMark x1="27411" y1="81961" x2="27411" y2="81961"/>
                        <a14:foregroundMark x1="54822" y1="61961" x2="54822" y2="61961"/>
                        <a14:foregroundMark x1="38579" y1="44706" x2="38579" y2="44706"/>
                        <a14:foregroundMark x1="36041" y1="23137" x2="36041" y2="23137"/>
                        <a14:foregroundMark x1="36041" y1="9804" x2="36041" y2="9804"/>
                        <a14:foregroundMark x1="39086" y1="58824" x2="39086" y2="58824"/>
                        <a14:foregroundMark x1="27919" y1="65490" x2="27919" y2="65490"/>
                        <a14:foregroundMark x1="14721" y1="56078" x2="14721" y2="56078"/>
                        <a14:foregroundMark x1="12690" y1="51765" x2="12690" y2="51765"/>
                        <a14:foregroundMark x1="16751" y1="55294" x2="16751" y2="55294"/>
                        <a14:foregroundMark x1="37056" y1="71765" x2="37056" y2="71765"/>
                        <a14:foregroundMark x1="76142" y1="83529" x2="76142" y2="83529"/>
                        <a14:foregroundMark x1="71574" y1="67451" x2="71574" y2="67451"/>
                        <a14:foregroundMark x1="84772" y1="55294" x2="84772" y2="55294"/>
                        <a14:foregroundMark x1="87817" y1="47843" x2="87817" y2="47059"/>
                        <a14:foregroundMark x1="86802" y1="45490" x2="85787" y2="44314"/>
                        <a14:foregroundMark x1="84264" y1="42353" x2="84264" y2="42353"/>
                        <a14:foregroundMark x1="84264" y1="42353" x2="84264" y2="42353"/>
                        <a14:foregroundMark x1="84264" y1="52549" x2="84264" y2="54118"/>
                        <a14:foregroundMark x1="83249" y1="55686" x2="76142" y2="60784"/>
                        <a14:foregroundMark x1="71574" y1="61176" x2="64975" y2="59608"/>
                        <a14:foregroundMark x1="59391" y1="55294" x2="57360" y2="52549"/>
                        <a14:foregroundMark x1="55330" y1="50588" x2="53807" y2="50196"/>
                        <a14:foregroundMark x1="63452" y1="53725" x2="57360" y2="49412"/>
                        <a14:foregroundMark x1="42132" y1="68627" x2="67005" y2="78824"/>
                        <a14:foregroundMark x1="39086" y1="65882" x2="75635" y2="72941"/>
                        <a14:foregroundMark x1="40609" y1="78824" x2="36041" y2="11373"/>
                        <a14:foregroundMark x1="53807" y1="38824" x2="53807" y2="38824"/>
                        <a14:foregroundMark x1="52284" y1="30196" x2="52284" y2="30196"/>
                        <a14:foregroundMark x1="69036" y1="43137" x2="69036" y2="43137"/>
                        <a14:foregroundMark x1="69036" y1="34510" x2="69036" y2="34510"/>
                        <a14:foregroundMark x1="83249" y1="63922" x2="83249" y2="63922"/>
                        <a14:foregroundMark x1="79695" y1="78824" x2="79695" y2="78824"/>
                        <a14:foregroundMark x1="67005" y1="90980" x2="67005" y2="90980"/>
                        <a14:foregroundMark x1="47716" y1="85882" x2="47716" y2="85882"/>
                        <a14:foregroundMark x1="38071" y1="83529" x2="76142" y2="831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126" y="440721"/>
            <a:ext cx="280585" cy="363194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5313D35E-822A-4DA2-A666-BB5665D8B5A8}"/>
              </a:ext>
            </a:extLst>
          </p:cNvPr>
          <p:cNvSpPr/>
          <p:nvPr/>
        </p:nvSpPr>
        <p:spPr>
          <a:xfrm rot="1452489">
            <a:off x="10257353" y="383461"/>
            <a:ext cx="280585" cy="48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58E0420-1E94-436B-90A9-C0EDFE9796C2}"/>
              </a:ext>
            </a:extLst>
          </p:cNvPr>
          <p:cNvSpPr/>
          <p:nvPr/>
        </p:nvSpPr>
        <p:spPr>
          <a:xfrm rot="2564234">
            <a:off x="10342041" y="288377"/>
            <a:ext cx="280585" cy="48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C07B262-53D7-4EEA-B170-8CC352FFB68A}"/>
              </a:ext>
            </a:extLst>
          </p:cNvPr>
          <p:cNvSpPr/>
          <p:nvPr/>
        </p:nvSpPr>
        <p:spPr>
          <a:xfrm rot="5106753">
            <a:off x="10471255" y="224041"/>
            <a:ext cx="280585" cy="48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A7CC022-28D5-4FA7-8A59-4E9E8613626D}"/>
              </a:ext>
            </a:extLst>
          </p:cNvPr>
          <p:cNvGrpSpPr/>
          <p:nvPr/>
        </p:nvGrpSpPr>
        <p:grpSpPr>
          <a:xfrm>
            <a:off x="8909450" y="837427"/>
            <a:ext cx="1802782" cy="3016911"/>
            <a:chOff x="8315258" y="974050"/>
            <a:chExt cx="2332560" cy="359143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A906A74-6415-42F7-A1E5-047B88196169}"/>
                </a:ext>
              </a:extLst>
            </p:cNvPr>
            <p:cNvSpPr txBox="1"/>
            <p:nvPr/>
          </p:nvSpPr>
          <p:spPr>
            <a:xfrm>
              <a:off x="8326625" y="9740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Profile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3094F7D-43C7-4A44-A03A-3743301FA315}"/>
                </a:ext>
              </a:extLst>
            </p:cNvPr>
            <p:cNvSpPr txBox="1"/>
            <p:nvPr/>
          </p:nvSpPr>
          <p:spPr>
            <a:xfrm>
              <a:off x="8322836" y="28152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Make a payment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A3C708-6AB6-4ACD-9446-9031C4F11721}"/>
                </a:ext>
              </a:extLst>
            </p:cNvPr>
            <p:cNvSpPr txBox="1"/>
            <p:nvPr/>
          </p:nvSpPr>
          <p:spPr>
            <a:xfrm>
              <a:off x="8321926" y="234653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Fundraisers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6D58893-B4DC-4B68-9C53-5DCE7393449A}"/>
                </a:ext>
              </a:extLst>
            </p:cNvPr>
            <p:cNvSpPr txBox="1"/>
            <p:nvPr/>
          </p:nvSpPr>
          <p:spPr>
            <a:xfrm>
              <a:off x="8315258" y="14343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Enroll in Sports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5302ECC-B7D2-4406-A756-9EB47958D8E9}"/>
                </a:ext>
              </a:extLst>
            </p:cNvPr>
            <p:cNvSpPr txBox="1"/>
            <p:nvPr/>
          </p:nvSpPr>
          <p:spPr>
            <a:xfrm>
              <a:off x="8321926" y="1891666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AD95680-C640-4C76-999E-22CD4C4BA04B}"/>
                </a:ext>
              </a:extLst>
            </p:cNvPr>
            <p:cNvSpPr txBox="1"/>
            <p:nvPr/>
          </p:nvSpPr>
          <p:spPr>
            <a:xfrm>
              <a:off x="8341783" y="37358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Contact Us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04DA8A1-C96E-4F5F-BAEF-718419DC575D}"/>
                </a:ext>
              </a:extLst>
            </p:cNvPr>
            <p:cNvSpPr txBox="1"/>
            <p:nvPr/>
          </p:nvSpPr>
          <p:spPr>
            <a:xfrm>
              <a:off x="8334203" y="4196152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Sign out</a:t>
              </a: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32E644FA-288C-43EA-A9A6-C5D394ACF4EC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</p:spTree>
    <p:extLst>
      <p:ext uri="{BB962C8B-B14F-4D97-AF65-F5344CB8AC3E}">
        <p14:creationId xmlns:p14="http://schemas.microsoft.com/office/powerpoint/2010/main" val="610751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FBAE94C-E194-4DD4-BBCF-60A318F2EAD0}"/>
              </a:ext>
            </a:extLst>
          </p:cNvPr>
          <p:cNvGrpSpPr/>
          <p:nvPr/>
        </p:nvGrpSpPr>
        <p:grpSpPr>
          <a:xfrm>
            <a:off x="1736812" y="5558149"/>
            <a:ext cx="8742218" cy="2223435"/>
            <a:chOff x="1724890" y="4673600"/>
            <a:chExt cx="8742218" cy="2223435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6DE3725-A3BC-4145-99E2-0C507005F8E0}"/>
                </a:ext>
              </a:extLst>
            </p:cNvPr>
            <p:cNvSpPr/>
            <p:nvPr/>
          </p:nvSpPr>
          <p:spPr>
            <a:xfrm>
              <a:off x="1724890" y="4673600"/>
              <a:ext cx="8742218" cy="215971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56A9A93-84FB-455E-9E35-19A375C5C26E}"/>
                </a:ext>
              </a:extLst>
            </p:cNvPr>
            <p:cNvSpPr txBox="1"/>
            <p:nvPr/>
          </p:nvSpPr>
          <p:spPr>
            <a:xfrm>
              <a:off x="6425046" y="6527703"/>
              <a:ext cx="3160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Houghton Lake Bobcat Boosters</a:t>
              </a: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F0FD8E8D-59EA-47A8-8185-5F5CBA0F2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0995" y1="40218" x2="10995" y2="40218"/>
                          <a14:foregroundMark x1="39275" y1="23363" x2="39275" y2="23363"/>
                          <a14:foregroundMark x1="73148" y1="27728" x2="73148" y2="27728"/>
                          <a14:foregroundMark x1="86073" y1="61681" x2="86073" y2="616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469434" y="5875430"/>
              <a:ext cx="997674" cy="956650"/>
            </a:xfrm>
            <a:prstGeom prst="rect">
              <a:avLst/>
            </a:prstGeom>
          </p:spPr>
        </p:pic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291216"/>
            <a:ext cx="8742218" cy="6275840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4E693BC-3996-4CD4-80C1-9650B25B8496}"/>
              </a:ext>
            </a:extLst>
          </p:cNvPr>
          <p:cNvSpPr txBox="1"/>
          <p:nvPr/>
        </p:nvSpPr>
        <p:spPr>
          <a:xfrm>
            <a:off x="1901371" y="1124151"/>
            <a:ext cx="31967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Baskerville Old Face" panose="02020602080505020303" pitchFamily="18" charset="0"/>
              </a:rPr>
              <a:t>Welcome, Kimberly!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14B329-A0F3-4D27-B4C2-C1DB390F6888}"/>
              </a:ext>
            </a:extLst>
          </p:cNvPr>
          <p:cNvSpPr/>
          <p:nvPr/>
        </p:nvSpPr>
        <p:spPr>
          <a:xfrm>
            <a:off x="1901371" y="1753311"/>
            <a:ext cx="1857829" cy="451499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ABCB63-39E8-4C45-902A-4B310447E962}"/>
              </a:ext>
            </a:extLst>
          </p:cNvPr>
          <p:cNvSpPr txBox="1"/>
          <p:nvPr/>
        </p:nvSpPr>
        <p:spPr>
          <a:xfrm>
            <a:off x="1901371" y="1938316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Add a child</a:t>
            </a:r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F1079B7E-D465-44CA-82A2-B7BB88DA224F}"/>
              </a:ext>
            </a:extLst>
          </p:cNvPr>
          <p:cNvSpPr/>
          <p:nvPr/>
        </p:nvSpPr>
        <p:spPr>
          <a:xfrm>
            <a:off x="3113654" y="1938316"/>
            <a:ext cx="386071" cy="369332"/>
          </a:xfrm>
          <a:prstGeom prst="flowChartConnector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B5E6C9-FE39-4CA6-B5EF-CF80EB406E7C}"/>
              </a:ext>
            </a:extLst>
          </p:cNvPr>
          <p:cNvCxnSpPr>
            <a:cxnSpLocks/>
          </p:cNvCxnSpPr>
          <p:nvPr/>
        </p:nvCxnSpPr>
        <p:spPr>
          <a:xfrm>
            <a:off x="3306665" y="1985822"/>
            <a:ext cx="1" cy="27432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5BAF87-9A10-4858-ACA8-7C69CDAA3FD8}"/>
              </a:ext>
            </a:extLst>
          </p:cNvPr>
          <p:cNvCxnSpPr>
            <a:cxnSpLocks/>
          </p:cNvCxnSpPr>
          <p:nvPr/>
        </p:nvCxnSpPr>
        <p:spPr>
          <a:xfrm>
            <a:off x="3169529" y="2122982"/>
            <a:ext cx="274320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04983DC-75AF-457E-81B4-98D5B3CA20DD}"/>
              </a:ext>
            </a:extLst>
          </p:cNvPr>
          <p:cNvCxnSpPr>
            <a:cxnSpLocks/>
          </p:cNvCxnSpPr>
          <p:nvPr/>
        </p:nvCxnSpPr>
        <p:spPr>
          <a:xfrm>
            <a:off x="1901371" y="2423762"/>
            <a:ext cx="1741715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1272C88-2DF9-499E-ABB2-DC8386433869}"/>
              </a:ext>
            </a:extLst>
          </p:cNvPr>
          <p:cNvSpPr txBox="1"/>
          <p:nvPr/>
        </p:nvSpPr>
        <p:spPr>
          <a:xfrm>
            <a:off x="1912550" y="2558607"/>
            <a:ext cx="10778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Children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0A9C84-AE9E-4FF3-B4E8-D379C7E03650}"/>
              </a:ext>
            </a:extLst>
          </p:cNvPr>
          <p:cNvSpPr txBox="1"/>
          <p:nvPr/>
        </p:nvSpPr>
        <p:spPr>
          <a:xfrm>
            <a:off x="2151439" y="2953031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Hollie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F951BF-C9D6-4086-BB30-28A9A7B19E5A}"/>
              </a:ext>
            </a:extLst>
          </p:cNvPr>
          <p:cNvSpPr txBox="1"/>
          <p:nvPr/>
        </p:nvSpPr>
        <p:spPr>
          <a:xfrm>
            <a:off x="2168860" y="3327962"/>
            <a:ext cx="103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Elizabeth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4D46659-1601-4A54-954E-1C3FA5DC6B43}"/>
              </a:ext>
            </a:extLst>
          </p:cNvPr>
          <p:cNvSpPr txBox="1"/>
          <p:nvPr/>
        </p:nvSpPr>
        <p:spPr>
          <a:xfrm>
            <a:off x="3967027" y="1736501"/>
            <a:ext cx="2293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Your Information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08A3076-A107-4906-9EB2-200520B3DA0C}"/>
              </a:ext>
            </a:extLst>
          </p:cNvPr>
          <p:cNvCxnSpPr>
            <a:cxnSpLocks/>
          </p:cNvCxnSpPr>
          <p:nvPr/>
        </p:nvCxnSpPr>
        <p:spPr>
          <a:xfrm>
            <a:off x="4092933" y="2270570"/>
            <a:ext cx="5700549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5F01361-380F-48CE-A4B6-B12B8A072697}"/>
              </a:ext>
            </a:extLst>
          </p:cNvPr>
          <p:cNvSpPr txBox="1"/>
          <p:nvPr/>
        </p:nvSpPr>
        <p:spPr>
          <a:xfrm>
            <a:off x="4154915" y="227238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B890E-ABD6-4F49-BA2C-8CEA2FD05961}"/>
              </a:ext>
            </a:extLst>
          </p:cNvPr>
          <p:cNvSpPr txBox="1"/>
          <p:nvPr/>
        </p:nvSpPr>
        <p:spPr>
          <a:xfrm>
            <a:off x="4154915" y="2931032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Phone Number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515969-E007-4370-A167-F4FBE78900B6}"/>
              </a:ext>
            </a:extLst>
          </p:cNvPr>
          <p:cNvSpPr txBox="1"/>
          <p:nvPr/>
        </p:nvSpPr>
        <p:spPr>
          <a:xfrm>
            <a:off x="4067548" y="5356935"/>
            <a:ext cx="1997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Emergency Contact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18FA23-03E3-4995-A59D-A23ADD6DA42E}"/>
              </a:ext>
            </a:extLst>
          </p:cNvPr>
          <p:cNvSpPr txBox="1"/>
          <p:nvPr/>
        </p:nvSpPr>
        <p:spPr>
          <a:xfrm>
            <a:off x="4154915" y="3665000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AAFF8C-2CA5-4C41-9483-0D0739A8C404}"/>
              </a:ext>
            </a:extLst>
          </p:cNvPr>
          <p:cNvSpPr txBox="1"/>
          <p:nvPr/>
        </p:nvSpPr>
        <p:spPr>
          <a:xfrm>
            <a:off x="4401800" y="2537101"/>
            <a:ext cx="2158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Kimberly S. Napierski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A52CF28-F622-4C6F-B8C4-B00B49F7EB5C}"/>
              </a:ext>
            </a:extLst>
          </p:cNvPr>
          <p:cNvSpPr txBox="1"/>
          <p:nvPr/>
        </p:nvSpPr>
        <p:spPr>
          <a:xfrm>
            <a:off x="4411068" y="3192857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(989) 422-6083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25E24F99-B222-4A05-8C68-72DCB77E3C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372" y="1890398"/>
            <a:ext cx="198840" cy="19884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C60F84CB-B611-4F93-8E35-4F24E8C26912}"/>
              </a:ext>
            </a:extLst>
          </p:cNvPr>
          <p:cNvSpPr txBox="1"/>
          <p:nvPr/>
        </p:nvSpPr>
        <p:spPr>
          <a:xfrm>
            <a:off x="4426885" y="3989712"/>
            <a:ext cx="25966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 Ferris St.</a:t>
            </a:r>
          </a:p>
          <a:p>
            <a:r>
              <a:rPr lang="en-US" dirty="0"/>
              <a:t>Houghton Lake, MI 48629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002279D-C588-4E17-8AE3-98DC82D09AD4}"/>
              </a:ext>
            </a:extLst>
          </p:cNvPr>
          <p:cNvSpPr txBox="1"/>
          <p:nvPr/>
        </p:nvSpPr>
        <p:spPr>
          <a:xfrm>
            <a:off x="3967027" y="4791067"/>
            <a:ext cx="2457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Other information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60BDD33-199B-4E5B-BFD2-93CD7DF79D5F}"/>
              </a:ext>
            </a:extLst>
          </p:cNvPr>
          <p:cNvCxnSpPr>
            <a:cxnSpLocks/>
          </p:cNvCxnSpPr>
          <p:nvPr/>
        </p:nvCxnSpPr>
        <p:spPr>
          <a:xfrm>
            <a:off x="4092933" y="5266331"/>
            <a:ext cx="5700549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DAE5DE2-D52B-460E-9CA3-60EC9D22D02F}"/>
              </a:ext>
            </a:extLst>
          </p:cNvPr>
          <p:cNvSpPr txBox="1"/>
          <p:nvPr/>
        </p:nvSpPr>
        <p:spPr>
          <a:xfrm>
            <a:off x="4482559" y="5621977"/>
            <a:ext cx="1995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Edward J. Napierski</a:t>
            </a:r>
          </a:p>
          <a:p>
            <a:r>
              <a:rPr lang="en-US" dirty="0"/>
              <a:t>(248) 361-1568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50FFC03C-29B0-45A7-BBE4-C807CB2F2173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778" y="3043919"/>
            <a:ext cx="198840" cy="19884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31EA637-3551-46C9-97D4-1B4E63EFEF58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926" y="3413208"/>
            <a:ext cx="198840" cy="19884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A58D1793-08E9-4E32-8C2A-A3F482CB74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774" y="4915102"/>
            <a:ext cx="198840" cy="198840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383DA329-1221-439A-A307-6DA4443DBFBF}"/>
              </a:ext>
            </a:extLst>
          </p:cNvPr>
          <p:cNvSpPr txBox="1"/>
          <p:nvPr/>
        </p:nvSpPr>
        <p:spPr>
          <a:xfrm>
            <a:off x="1912550" y="3719833"/>
            <a:ext cx="1774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Enroll in sports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A6C97B4-F55B-4196-AB09-DCAAB8CE5E61}"/>
              </a:ext>
            </a:extLst>
          </p:cNvPr>
          <p:cNvSpPr txBox="1"/>
          <p:nvPr/>
        </p:nvSpPr>
        <p:spPr>
          <a:xfrm>
            <a:off x="1923729" y="4117483"/>
            <a:ext cx="1413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Fundraisers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13D35E-822A-4DA2-A666-BB5665D8B5A8}"/>
              </a:ext>
            </a:extLst>
          </p:cNvPr>
          <p:cNvSpPr/>
          <p:nvPr/>
        </p:nvSpPr>
        <p:spPr>
          <a:xfrm rot="1452489">
            <a:off x="10257353" y="383461"/>
            <a:ext cx="280585" cy="48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58E0420-1E94-436B-90A9-C0EDFE9796C2}"/>
              </a:ext>
            </a:extLst>
          </p:cNvPr>
          <p:cNvSpPr/>
          <p:nvPr/>
        </p:nvSpPr>
        <p:spPr>
          <a:xfrm rot="2564234">
            <a:off x="10342041" y="288377"/>
            <a:ext cx="280585" cy="48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C07B262-53D7-4EEA-B170-8CC352FFB68A}"/>
              </a:ext>
            </a:extLst>
          </p:cNvPr>
          <p:cNvSpPr/>
          <p:nvPr/>
        </p:nvSpPr>
        <p:spPr>
          <a:xfrm rot="5106753">
            <a:off x="10471255" y="224041"/>
            <a:ext cx="280585" cy="48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A7CC022-28D5-4FA7-8A59-4E9E8613626D}"/>
              </a:ext>
            </a:extLst>
          </p:cNvPr>
          <p:cNvGrpSpPr/>
          <p:nvPr/>
        </p:nvGrpSpPr>
        <p:grpSpPr>
          <a:xfrm>
            <a:off x="8188649" y="1017402"/>
            <a:ext cx="2332560" cy="3591434"/>
            <a:chOff x="8315258" y="974050"/>
            <a:chExt cx="2332560" cy="359143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A906A74-6415-42F7-A1E5-047B88196169}"/>
                </a:ext>
              </a:extLst>
            </p:cNvPr>
            <p:cNvSpPr txBox="1"/>
            <p:nvPr/>
          </p:nvSpPr>
          <p:spPr>
            <a:xfrm>
              <a:off x="8326625" y="9740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Profile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3094F7D-43C7-4A44-A03A-3743301FA315}"/>
                </a:ext>
              </a:extLst>
            </p:cNvPr>
            <p:cNvSpPr txBox="1"/>
            <p:nvPr/>
          </p:nvSpPr>
          <p:spPr>
            <a:xfrm>
              <a:off x="8322836" y="28152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Make a payment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7A3C708-6AB6-4ACD-9446-9031C4F11721}"/>
                </a:ext>
              </a:extLst>
            </p:cNvPr>
            <p:cNvSpPr txBox="1"/>
            <p:nvPr/>
          </p:nvSpPr>
          <p:spPr>
            <a:xfrm>
              <a:off x="8321926" y="234653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Fundraisers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6D58893-B4DC-4B68-9C53-5DCE7393449A}"/>
                </a:ext>
              </a:extLst>
            </p:cNvPr>
            <p:cNvSpPr txBox="1"/>
            <p:nvPr/>
          </p:nvSpPr>
          <p:spPr>
            <a:xfrm>
              <a:off x="8315258" y="14343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Enroll in Sports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5302ECC-B7D2-4406-A756-9EB47958D8E9}"/>
                </a:ext>
              </a:extLst>
            </p:cNvPr>
            <p:cNvSpPr txBox="1"/>
            <p:nvPr/>
          </p:nvSpPr>
          <p:spPr>
            <a:xfrm>
              <a:off x="8321926" y="1891666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Events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AD95680-C640-4C76-999E-22CD4C4BA04B}"/>
                </a:ext>
              </a:extLst>
            </p:cNvPr>
            <p:cNvSpPr txBox="1"/>
            <p:nvPr/>
          </p:nvSpPr>
          <p:spPr>
            <a:xfrm>
              <a:off x="8341783" y="37358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Contact Us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04DA8A1-C96E-4F5F-BAEF-718419DC575D}"/>
                </a:ext>
              </a:extLst>
            </p:cNvPr>
            <p:cNvSpPr txBox="1"/>
            <p:nvPr/>
          </p:nvSpPr>
          <p:spPr>
            <a:xfrm>
              <a:off x="8334203" y="4196152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Sign out</a:t>
              </a: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32E644FA-288C-43EA-A9A6-C5D394ACF4EC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6EC6A0F-7EFB-4DCB-BE86-183094FCFC29}"/>
              </a:ext>
            </a:extLst>
          </p:cNvPr>
          <p:cNvSpPr/>
          <p:nvPr/>
        </p:nvSpPr>
        <p:spPr>
          <a:xfrm>
            <a:off x="8839001" y="628019"/>
            <a:ext cx="1962788" cy="3286146"/>
          </a:xfrm>
          <a:prstGeom prst="rect">
            <a:avLst/>
          </a:prstGeom>
          <a:solidFill>
            <a:schemeClr val="bg2"/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109337E1-4F1D-4F6C-AB17-B649F8897BD2}"/>
              </a:ext>
            </a:extLst>
          </p:cNvPr>
          <p:cNvGrpSpPr/>
          <p:nvPr/>
        </p:nvGrpSpPr>
        <p:grpSpPr>
          <a:xfrm>
            <a:off x="8909450" y="837427"/>
            <a:ext cx="1802782" cy="3016911"/>
            <a:chOff x="8315258" y="974050"/>
            <a:chExt cx="2332560" cy="3591434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3705B9A-C0E1-4732-B423-AD803966F9D8}"/>
                </a:ext>
              </a:extLst>
            </p:cNvPr>
            <p:cNvSpPr txBox="1"/>
            <p:nvPr/>
          </p:nvSpPr>
          <p:spPr>
            <a:xfrm>
              <a:off x="8326625" y="9740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Profile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9913838-3584-4811-ABB9-1E4576266F93}"/>
                </a:ext>
              </a:extLst>
            </p:cNvPr>
            <p:cNvSpPr txBox="1"/>
            <p:nvPr/>
          </p:nvSpPr>
          <p:spPr>
            <a:xfrm>
              <a:off x="8322836" y="28152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Make a payment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296DD74-F063-4028-B1B3-1E89F05F543B}"/>
                </a:ext>
              </a:extLst>
            </p:cNvPr>
            <p:cNvSpPr txBox="1"/>
            <p:nvPr/>
          </p:nvSpPr>
          <p:spPr>
            <a:xfrm>
              <a:off x="8321926" y="234653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Fundraisers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142AF68-A280-4536-9A00-EE5FD7D0D7F0}"/>
                </a:ext>
              </a:extLst>
            </p:cNvPr>
            <p:cNvSpPr txBox="1"/>
            <p:nvPr/>
          </p:nvSpPr>
          <p:spPr>
            <a:xfrm>
              <a:off x="8315258" y="14343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Enroll in Sports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CE948BA9-16AE-46B3-A998-2EB236DEB379}"/>
                </a:ext>
              </a:extLst>
            </p:cNvPr>
            <p:cNvSpPr txBox="1"/>
            <p:nvPr/>
          </p:nvSpPr>
          <p:spPr>
            <a:xfrm>
              <a:off x="8321926" y="1891666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Events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4278AEB-DCC0-44CC-8468-083CCB00A4B0}"/>
                </a:ext>
              </a:extLst>
            </p:cNvPr>
            <p:cNvSpPr txBox="1"/>
            <p:nvPr/>
          </p:nvSpPr>
          <p:spPr>
            <a:xfrm>
              <a:off x="8341783" y="3735850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Contact Us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16D2235-BC2D-44CF-BD19-E3DA5F4CF138}"/>
                </a:ext>
              </a:extLst>
            </p:cNvPr>
            <p:cNvSpPr txBox="1"/>
            <p:nvPr/>
          </p:nvSpPr>
          <p:spPr>
            <a:xfrm>
              <a:off x="8334203" y="4196152"/>
              <a:ext cx="23060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Sign out</a:t>
              </a:r>
            </a:p>
          </p:txBody>
        </p: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FA8A1056-C3CF-44B2-94D0-BDB60427A7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>
                        <a14:foregroundMark x1="5584" y1="47843" x2="5584" y2="47843"/>
                        <a14:foregroundMark x1="27411" y1="43137" x2="27411" y2="43137"/>
                        <a14:foregroundMark x1="34518" y1="1569" x2="34518" y2="1569"/>
                        <a14:foregroundMark x1="10152" y1="58824" x2="10152" y2="58824"/>
                        <a14:foregroundMark x1="15736" y1="64314" x2="15736" y2="64314"/>
                        <a14:foregroundMark x1="27411" y1="81961" x2="27411" y2="81961"/>
                        <a14:foregroundMark x1="54822" y1="61961" x2="54822" y2="61961"/>
                        <a14:foregroundMark x1="38579" y1="44706" x2="38579" y2="44706"/>
                        <a14:foregroundMark x1="36041" y1="23137" x2="36041" y2="23137"/>
                        <a14:foregroundMark x1="36041" y1="9804" x2="36041" y2="9804"/>
                        <a14:foregroundMark x1="39086" y1="58824" x2="39086" y2="58824"/>
                        <a14:foregroundMark x1="27919" y1="65490" x2="27919" y2="65490"/>
                        <a14:foregroundMark x1="14721" y1="56078" x2="14721" y2="56078"/>
                        <a14:foregroundMark x1="12690" y1="51765" x2="12690" y2="51765"/>
                        <a14:foregroundMark x1="16751" y1="55294" x2="16751" y2="55294"/>
                        <a14:foregroundMark x1="37056" y1="71765" x2="37056" y2="71765"/>
                        <a14:foregroundMark x1="76142" y1="83529" x2="76142" y2="83529"/>
                        <a14:foregroundMark x1="71574" y1="67451" x2="71574" y2="67451"/>
                        <a14:foregroundMark x1="84772" y1="55294" x2="84772" y2="55294"/>
                        <a14:foregroundMark x1="87817" y1="47843" x2="87817" y2="47059"/>
                        <a14:foregroundMark x1="86802" y1="45490" x2="85787" y2="44314"/>
                        <a14:foregroundMark x1="84264" y1="42353" x2="84264" y2="42353"/>
                        <a14:foregroundMark x1="84264" y1="42353" x2="84264" y2="42353"/>
                        <a14:foregroundMark x1="84264" y1="52549" x2="84264" y2="54118"/>
                        <a14:foregroundMark x1="83249" y1="55686" x2="76142" y2="60784"/>
                        <a14:foregroundMark x1="71574" y1="61176" x2="64975" y2="59608"/>
                        <a14:foregroundMark x1="59391" y1="55294" x2="57360" y2="52549"/>
                        <a14:foregroundMark x1="55330" y1="50588" x2="53807" y2="50196"/>
                        <a14:foregroundMark x1="63452" y1="53725" x2="57360" y2="49412"/>
                        <a14:foregroundMark x1="42132" y1="68627" x2="67005" y2="78824"/>
                        <a14:foregroundMark x1="39086" y1="65882" x2="75635" y2="72941"/>
                        <a14:foregroundMark x1="40609" y1="78824" x2="36041" y2="11373"/>
                        <a14:foregroundMark x1="53807" y1="38824" x2="53807" y2="38824"/>
                        <a14:foregroundMark x1="52284" y1="30196" x2="52284" y2="30196"/>
                        <a14:foregroundMark x1="69036" y1="43137" x2="69036" y2="43137"/>
                        <a14:foregroundMark x1="69036" y1="34510" x2="69036" y2="34510"/>
                        <a14:foregroundMark x1="83249" y1="63922" x2="83249" y2="63922"/>
                        <a14:foregroundMark x1="79695" y1="78824" x2="79695" y2="78824"/>
                        <a14:foregroundMark x1="67005" y1="90980" x2="67005" y2="90980"/>
                        <a14:foregroundMark x1="47716" y1="85882" x2="47716" y2="85882"/>
                        <a14:foregroundMark x1="38071" y1="83529" x2="76142" y2="831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126" y="440721"/>
            <a:ext cx="280585" cy="363194"/>
          </a:xfrm>
          <a:prstGeom prst="rect">
            <a:avLst/>
          </a:prstGeom>
        </p:spPr>
      </p:pic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FC71C055-7636-4470-AED4-ACBB1D1D4945}"/>
              </a:ext>
            </a:extLst>
          </p:cNvPr>
          <p:cNvSpPr/>
          <p:nvPr/>
        </p:nvSpPr>
        <p:spPr>
          <a:xfrm>
            <a:off x="10592963" y="2406540"/>
            <a:ext cx="138601" cy="158198"/>
          </a:xfrm>
          <a:prstGeom prst="flowChartConnector">
            <a:avLst/>
          </a:prstGeom>
          <a:solidFill>
            <a:srgbClr val="FF4B4B"/>
          </a:solidFill>
          <a:ln>
            <a:solidFill>
              <a:srgbClr val="FF4B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0D6C5B-EFEA-4F28-A00A-E7DFCC3350EA}"/>
              </a:ext>
            </a:extLst>
          </p:cNvPr>
          <p:cNvSpPr txBox="1"/>
          <p:nvPr/>
        </p:nvSpPr>
        <p:spPr>
          <a:xfrm>
            <a:off x="10554048" y="2340764"/>
            <a:ext cx="234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2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29714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-44663"/>
            <a:ext cx="12192000" cy="690266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8551094-1CF1-44B2-85AB-39251ED1A725}"/>
              </a:ext>
            </a:extLst>
          </p:cNvPr>
          <p:cNvGrpSpPr/>
          <p:nvPr/>
        </p:nvGrpSpPr>
        <p:grpSpPr>
          <a:xfrm>
            <a:off x="1809004" y="5318854"/>
            <a:ext cx="8742218" cy="2223435"/>
            <a:chOff x="1724890" y="4673600"/>
            <a:chExt cx="8742218" cy="2223435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9B3439A-F1EF-4977-8C6D-8A43DB571788}"/>
                </a:ext>
              </a:extLst>
            </p:cNvPr>
            <p:cNvSpPr/>
            <p:nvPr/>
          </p:nvSpPr>
          <p:spPr>
            <a:xfrm>
              <a:off x="1724890" y="4673600"/>
              <a:ext cx="8742218" cy="215971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4F2D9C-5D7D-49D3-A7C8-F771A8088744}"/>
                </a:ext>
              </a:extLst>
            </p:cNvPr>
            <p:cNvSpPr txBox="1"/>
            <p:nvPr/>
          </p:nvSpPr>
          <p:spPr>
            <a:xfrm>
              <a:off x="6425046" y="6527703"/>
              <a:ext cx="3160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Houghton Lake Bobcat Boosters</a:t>
              </a:r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F6E1461D-CE53-410A-8E95-DDEB973C3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0995" y1="40218" x2="10995" y2="40218"/>
                          <a14:foregroundMark x1="39275" y1="23363" x2="39275" y2="23363"/>
                          <a14:foregroundMark x1="73148" y1="27728" x2="73148" y2="27728"/>
                          <a14:foregroundMark x1="86073" y1="61681" x2="86073" y2="616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469434" y="5875430"/>
              <a:ext cx="997674" cy="956650"/>
            </a:xfrm>
            <a:prstGeom prst="rect">
              <a:avLst/>
            </a:prstGeom>
          </p:spPr>
        </p:pic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98588" y="-823203"/>
            <a:ext cx="8742218" cy="6902664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6A552E5-2259-4102-AF0B-A73F017EC655}"/>
              </a:ext>
            </a:extLst>
          </p:cNvPr>
          <p:cNvGrpSpPr/>
          <p:nvPr/>
        </p:nvGrpSpPr>
        <p:grpSpPr>
          <a:xfrm>
            <a:off x="3974968" y="-762455"/>
            <a:ext cx="5788019" cy="486813"/>
            <a:chOff x="3971014" y="-79819"/>
            <a:chExt cx="5788019" cy="486813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4D46659-1601-4A54-954E-1C3FA5DC6B43}"/>
                </a:ext>
              </a:extLst>
            </p:cNvPr>
            <p:cNvSpPr txBox="1"/>
            <p:nvPr/>
          </p:nvSpPr>
          <p:spPr>
            <a:xfrm>
              <a:off x="3971014" y="-79819"/>
              <a:ext cx="30477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Elizabeth’s Information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08A3076-A107-4906-9EB2-200520B3DA0C}"/>
                </a:ext>
              </a:extLst>
            </p:cNvPr>
            <p:cNvCxnSpPr>
              <a:cxnSpLocks/>
            </p:cNvCxnSpPr>
            <p:nvPr/>
          </p:nvCxnSpPr>
          <p:spPr>
            <a:xfrm>
              <a:off x="4058484" y="406994"/>
              <a:ext cx="5700549" cy="0"/>
            </a:xfrm>
            <a:prstGeom prst="line">
              <a:avLst/>
            </a:prstGeom>
            <a:ln>
              <a:solidFill>
                <a:srgbClr val="0050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25E24F99-B222-4A05-8C68-72DCB77E3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7333" l="0" r="100000">
                          <a14:foregroundMark x1="16222" y1="84667" x2="16222" y2="84667"/>
                          <a14:foregroundMark x1="83778" y1="20000" x2="83778" y2="20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4686" y="58232"/>
              <a:ext cx="198840" cy="198840"/>
            </a:xfrm>
            <a:prstGeom prst="rect">
              <a:avLst/>
            </a:prstGeom>
          </p:spPr>
        </p:pic>
      </p:grpSp>
      <p:sp>
        <p:nvSpPr>
          <p:cNvPr id="62" name="Flowchart: Connector 61">
            <a:extLst>
              <a:ext uri="{FF2B5EF4-FFF2-40B4-BE49-F238E27FC236}">
                <a16:creationId xmlns:a16="http://schemas.microsoft.com/office/drawing/2014/main" id="{9E564C40-A352-49D8-AE72-2A16970A207C}"/>
              </a:ext>
            </a:extLst>
          </p:cNvPr>
          <p:cNvSpPr/>
          <p:nvPr/>
        </p:nvSpPr>
        <p:spPr>
          <a:xfrm>
            <a:off x="6039152" y="3004694"/>
            <a:ext cx="130545" cy="125988"/>
          </a:xfrm>
          <a:prstGeom prst="flowChartConnector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?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F01361-380F-48CE-A4B6-B12B8A072697}"/>
              </a:ext>
            </a:extLst>
          </p:cNvPr>
          <p:cNvSpPr txBox="1"/>
          <p:nvPr/>
        </p:nvSpPr>
        <p:spPr>
          <a:xfrm>
            <a:off x="4066678" y="-333089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B890E-ABD6-4F49-BA2C-8CEA2FD05961}"/>
              </a:ext>
            </a:extLst>
          </p:cNvPr>
          <p:cNvSpPr txBox="1"/>
          <p:nvPr/>
        </p:nvSpPr>
        <p:spPr>
          <a:xfrm>
            <a:off x="4066678" y="325563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Phone Number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18FA23-03E3-4995-A59D-A23ADD6DA42E}"/>
              </a:ext>
            </a:extLst>
          </p:cNvPr>
          <p:cNvSpPr txBox="1"/>
          <p:nvPr/>
        </p:nvSpPr>
        <p:spPr>
          <a:xfrm>
            <a:off x="4066678" y="972389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A52CF28-F622-4C6F-B8C4-B00B49F7EB5C}"/>
              </a:ext>
            </a:extLst>
          </p:cNvPr>
          <p:cNvSpPr txBox="1"/>
          <p:nvPr/>
        </p:nvSpPr>
        <p:spPr>
          <a:xfrm>
            <a:off x="4322831" y="587388"/>
            <a:ext cx="162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as parent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60F84CB-B611-4F93-8E35-4F24E8C26912}"/>
              </a:ext>
            </a:extLst>
          </p:cNvPr>
          <p:cNvSpPr txBox="1"/>
          <p:nvPr/>
        </p:nvSpPr>
        <p:spPr>
          <a:xfrm>
            <a:off x="4358171" y="1254463"/>
            <a:ext cx="162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as Parent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003BD7-151B-4002-B019-E30D48DBC4EE}"/>
              </a:ext>
            </a:extLst>
          </p:cNvPr>
          <p:cNvSpPr txBox="1"/>
          <p:nvPr/>
        </p:nvSpPr>
        <p:spPr>
          <a:xfrm>
            <a:off x="4344555" y="182165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09/19/1995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2350C17-EED1-44D2-924D-15F46BB00AB5}"/>
              </a:ext>
            </a:extLst>
          </p:cNvPr>
          <p:cNvSpPr txBox="1"/>
          <p:nvPr/>
        </p:nvSpPr>
        <p:spPr>
          <a:xfrm>
            <a:off x="4051568" y="1565203"/>
            <a:ext cx="106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Birthdate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FCF3446-B1E8-42F7-9441-B2AA53B40887}"/>
              </a:ext>
            </a:extLst>
          </p:cNvPr>
          <p:cNvSpPr txBox="1"/>
          <p:nvPr/>
        </p:nvSpPr>
        <p:spPr>
          <a:xfrm>
            <a:off x="4070468" y="2227243"/>
            <a:ext cx="98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Allergies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1702D6D-03AD-45C5-9F04-074167A08DAF}"/>
              </a:ext>
            </a:extLst>
          </p:cNvPr>
          <p:cNvSpPr txBox="1"/>
          <p:nvPr/>
        </p:nvSpPr>
        <p:spPr>
          <a:xfrm>
            <a:off x="4403188" y="2517668"/>
            <a:ext cx="102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Penicillin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1F5F848-0F90-4B0B-A70C-108DC75BDBF0}"/>
              </a:ext>
            </a:extLst>
          </p:cNvPr>
          <p:cNvSpPr txBox="1"/>
          <p:nvPr/>
        </p:nvSpPr>
        <p:spPr>
          <a:xfrm>
            <a:off x="4070468" y="2858270"/>
            <a:ext cx="2047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Date of last physical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452104-35D0-4041-BA26-2C8E442A0E9B}"/>
              </a:ext>
            </a:extLst>
          </p:cNvPr>
          <p:cNvSpPr txBox="1"/>
          <p:nvPr/>
        </p:nvSpPr>
        <p:spPr>
          <a:xfrm>
            <a:off x="4403188" y="3148695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08/24/2012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C7F9EA2-4BA8-434E-ADF7-D6701B6700D3}"/>
              </a:ext>
            </a:extLst>
          </p:cNvPr>
          <p:cNvSpPr txBox="1"/>
          <p:nvPr/>
        </p:nvSpPr>
        <p:spPr>
          <a:xfrm>
            <a:off x="4070468" y="3504147"/>
            <a:ext cx="29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 Insurance information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FAD0166-CF1C-4CB6-B2ED-E1C12C20F913}"/>
              </a:ext>
            </a:extLst>
          </p:cNvPr>
          <p:cNvSpPr txBox="1"/>
          <p:nvPr/>
        </p:nvSpPr>
        <p:spPr>
          <a:xfrm>
            <a:off x="4403188" y="3794572"/>
            <a:ext cx="1651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 Healthy Kids</a:t>
            </a:r>
          </a:p>
          <a:p>
            <a:r>
              <a:rPr lang="en-US" dirty="0"/>
              <a:t>123-456-7890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902A15-9BB7-4935-9F79-B911A078DAB2}"/>
              </a:ext>
            </a:extLst>
          </p:cNvPr>
          <p:cNvGrpSpPr/>
          <p:nvPr/>
        </p:nvGrpSpPr>
        <p:grpSpPr>
          <a:xfrm>
            <a:off x="2040942" y="-913016"/>
            <a:ext cx="1857829" cy="6649849"/>
            <a:chOff x="2056603" y="-80761"/>
            <a:chExt cx="1857829" cy="664984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C14B329-A0F3-4D27-B4C2-C1DB390F6888}"/>
                </a:ext>
              </a:extLst>
            </p:cNvPr>
            <p:cNvSpPr/>
            <p:nvPr/>
          </p:nvSpPr>
          <p:spPr>
            <a:xfrm>
              <a:off x="2056603" y="-80761"/>
              <a:ext cx="1857829" cy="664984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AABCB63-39E8-4C45-902A-4B310447E962}"/>
                </a:ext>
              </a:extLst>
            </p:cNvPr>
            <p:cNvSpPr txBox="1"/>
            <p:nvPr/>
          </p:nvSpPr>
          <p:spPr>
            <a:xfrm>
              <a:off x="2056603" y="104245"/>
              <a:ext cx="12250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Add a child</a:t>
              </a:r>
            </a:p>
          </p:txBody>
        </p:sp>
        <p:sp>
          <p:nvSpPr>
            <p:cNvPr id="9" name="Flowchart: Connector 8">
              <a:extLst>
                <a:ext uri="{FF2B5EF4-FFF2-40B4-BE49-F238E27FC236}">
                  <a16:creationId xmlns:a16="http://schemas.microsoft.com/office/drawing/2014/main" id="{F1079B7E-D465-44CA-82A2-B7BB88DA224F}"/>
                </a:ext>
              </a:extLst>
            </p:cNvPr>
            <p:cNvSpPr/>
            <p:nvPr/>
          </p:nvSpPr>
          <p:spPr>
            <a:xfrm>
              <a:off x="3268886" y="104245"/>
              <a:ext cx="386071" cy="369332"/>
            </a:xfrm>
            <a:prstGeom prst="flowChartConnector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5B5E6C9-FE39-4CA6-B5EF-CF80EB406E7C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97" y="151751"/>
              <a:ext cx="1" cy="274320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65BAF87-9A10-4858-ACA8-7C69CDAA3FD8}"/>
                </a:ext>
              </a:extLst>
            </p:cNvPr>
            <p:cNvCxnSpPr>
              <a:cxnSpLocks/>
            </p:cNvCxnSpPr>
            <p:nvPr/>
          </p:nvCxnSpPr>
          <p:spPr>
            <a:xfrm>
              <a:off x="3324761" y="288911"/>
              <a:ext cx="27432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1272C88-2DF9-499E-ABB2-DC8386433869}"/>
                </a:ext>
              </a:extLst>
            </p:cNvPr>
            <p:cNvSpPr txBox="1"/>
            <p:nvPr/>
          </p:nvSpPr>
          <p:spPr>
            <a:xfrm>
              <a:off x="2067782" y="724536"/>
              <a:ext cx="10778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2"/>
                  </a:solidFill>
                </a:rPr>
                <a:t>Children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0A9C84-AE9E-4FF3-B4E8-D379C7E03650}"/>
                </a:ext>
              </a:extLst>
            </p:cNvPr>
            <p:cNvSpPr txBox="1"/>
            <p:nvPr/>
          </p:nvSpPr>
          <p:spPr>
            <a:xfrm>
              <a:off x="2306671" y="1118960"/>
              <a:ext cx="7248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Hollie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5F951BF-C9D6-4086-BB30-28A9A7B19E5A}"/>
                </a:ext>
              </a:extLst>
            </p:cNvPr>
            <p:cNvSpPr txBox="1"/>
            <p:nvPr/>
          </p:nvSpPr>
          <p:spPr>
            <a:xfrm>
              <a:off x="2324092" y="1493891"/>
              <a:ext cx="1035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Elizabeth</a:t>
              </a:r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50FFC03C-29B0-45A7-BBE4-C807CB2F2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7333" l="0" r="100000">
                          <a14:foregroundMark x1="16222" y1="84667" x2="16222" y2="84667"/>
                          <a14:foregroundMark x1="83778" y1="20000" x2="83778" y2="20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6010" y="1209848"/>
              <a:ext cx="198840" cy="1988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231EA637-3551-46C9-97D4-1B4E63EFE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7333" l="0" r="100000">
                          <a14:foregroundMark x1="16222" y1="84667" x2="16222" y2="84667"/>
                          <a14:foregroundMark x1="83778" y1="20000" x2="83778" y2="20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4158" y="1579137"/>
              <a:ext cx="198840" cy="198840"/>
            </a:xfrm>
            <a:prstGeom prst="rect">
              <a:avLst/>
            </a:prstGeom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4983DC-75AF-457E-81B4-98D5B3CA20DD}"/>
                </a:ext>
              </a:extLst>
            </p:cNvPr>
            <p:cNvCxnSpPr>
              <a:cxnSpLocks/>
            </p:cNvCxnSpPr>
            <p:nvPr/>
          </p:nvCxnSpPr>
          <p:spPr>
            <a:xfrm>
              <a:off x="2115152" y="610963"/>
              <a:ext cx="1741715" cy="0"/>
            </a:xfrm>
            <a:prstGeom prst="line">
              <a:avLst/>
            </a:prstGeom>
            <a:ln>
              <a:solidFill>
                <a:srgbClr val="0050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48F80EC4-CA4A-4C36-8966-721BA865D4C2}"/>
              </a:ext>
            </a:extLst>
          </p:cNvPr>
          <p:cNvSpPr txBox="1"/>
          <p:nvPr/>
        </p:nvSpPr>
        <p:spPr>
          <a:xfrm>
            <a:off x="4155904" y="5064119"/>
            <a:ext cx="1997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Emergency Contact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A2D879-CCE8-47DA-9699-688F477887E9}"/>
              </a:ext>
            </a:extLst>
          </p:cNvPr>
          <p:cNvSpPr txBox="1"/>
          <p:nvPr/>
        </p:nvSpPr>
        <p:spPr>
          <a:xfrm>
            <a:off x="4055383" y="4498251"/>
            <a:ext cx="2457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Other information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62708F4-5F67-4883-848C-87BF39E7BF29}"/>
              </a:ext>
            </a:extLst>
          </p:cNvPr>
          <p:cNvCxnSpPr>
            <a:cxnSpLocks/>
          </p:cNvCxnSpPr>
          <p:nvPr/>
        </p:nvCxnSpPr>
        <p:spPr>
          <a:xfrm>
            <a:off x="4181289" y="4973515"/>
            <a:ext cx="5700549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53">
            <a:extLst>
              <a:ext uri="{FF2B5EF4-FFF2-40B4-BE49-F238E27FC236}">
                <a16:creationId xmlns:a16="http://schemas.microsoft.com/office/drawing/2014/main" id="{1D0919E4-137F-4E54-8F34-4FD0F935B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752" y="4623681"/>
            <a:ext cx="198840" cy="19884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2F462EEA-558C-4AEB-9172-58BD360A16E2}"/>
              </a:ext>
            </a:extLst>
          </p:cNvPr>
          <p:cNvSpPr txBox="1"/>
          <p:nvPr/>
        </p:nvSpPr>
        <p:spPr>
          <a:xfrm>
            <a:off x="4416748" y="5425173"/>
            <a:ext cx="162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as parent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2AAFF8C-2CA5-4C41-9483-0D0739A8C404}"/>
              </a:ext>
            </a:extLst>
          </p:cNvPr>
          <p:cNvSpPr txBox="1"/>
          <p:nvPr/>
        </p:nvSpPr>
        <p:spPr>
          <a:xfrm>
            <a:off x="4313563" y="-68368"/>
            <a:ext cx="216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Elizabeth L. Napierski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422489A-868F-4DA1-92EB-620E7DF6FAE3}"/>
              </a:ext>
            </a:extLst>
          </p:cNvPr>
          <p:cNvSpPr/>
          <p:nvPr/>
        </p:nvSpPr>
        <p:spPr>
          <a:xfrm>
            <a:off x="6104424" y="3076664"/>
            <a:ext cx="2388219" cy="780391"/>
          </a:xfrm>
          <a:prstGeom prst="rect">
            <a:avLst/>
          </a:prstGeom>
          <a:solidFill>
            <a:schemeClr val="bg1"/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This is so we can alert you when the physical needs to be updated. </a:t>
            </a:r>
          </a:p>
          <a:p>
            <a:pPr algn="ctr"/>
            <a:r>
              <a:rPr lang="en-US" sz="1050" b="1" dirty="0">
                <a:solidFill>
                  <a:schemeClr val="tx1"/>
                </a:solidFill>
              </a:rPr>
              <a:t>This date does not verify the physical. 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The physical needs to be turned in to the school’s administration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B40B55D-DDC0-4EDA-A367-E0E8481F1F93}"/>
              </a:ext>
            </a:extLst>
          </p:cNvPr>
          <p:cNvSpPr txBox="1"/>
          <p:nvPr/>
        </p:nvSpPr>
        <p:spPr>
          <a:xfrm>
            <a:off x="2071122" y="1035635"/>
            <a:ext cx="1774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Enroll in sports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FA14E39-9119-431C-8198-3BA6297C59D8}"/>
              </a:ext>
            </a:extLst>
          </p:cNvPr>
          <p:cNvSpPr txBox="1"/>
          <p:nvPr/>
        </p:nvSpPr>
        <p:spPr>
          <a:xfrm>
            <a:off x="2082301" y="1433285"/>
            <a:ext cx="1413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Fundraisers</a:t>
            </a:r>
          </a:p>
        </p:txBody>
      </p:sp>
    </p:spTree>
    <p:extLst>
      <p:ext uri="{BB962C8B-B14F-4D97-AF65-F5344CB8AC3E}">
        <p14:creationId xmlns:p14="http://schemas.microsoft.com/office/powerpoint/2010/main" val="1700808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-44663"/>
            <a:ext cx="12192000" cy="690266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8551094-1CF1-44B2-85AB-39251ED1A725}"/>
              </a:ext>
            </a:extLst>
          </p:cNvPr>
          <p:cNvGrpSpPr/>
          <p:nvPr/>
        </p:nvGrpSpPr>
        <p:grpSpPr>
          <a:xfrm>
            <a:off x="1809004" y="5318854"/>
            <a:ext cx="8742218" cy="2223435"/>
            <a:chOff x="1724890" y="4673600"/>
            <a:chExt cx="8742218" cy="2223435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9B3439A-F1EF-4977-8C6D-8A43DB571788}"/>
                </a:ext>
              </a:extLst>
            </p:cNvPr>
            <p:cNvSpPr/>
            <p:nvPr/>
          </p:nvSpPr>
          <p:spPr>
            <a:xfrm>
              <a:off x="1724890" y="4673600"/>
              <a:ext cx="8742218" cy="215971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4F2D9C-5D7D-49D3-A7C8-F771A8088744}"/>
                </a:ext>
              </a:extLst>
            </p:cNvPr>
            <p:cNvSpPr txBox="1"/>
            <p:nvPr/>
          </p:nvSpPr>
          <p:spPr>
            <a:xfrm>
              <a:off x="6425046" y="6527703"/>
              <a:ext cx="3160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Houghton Lake Bobcat Boosters</a:t>
              </a:r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F6E1461D-CE53-410A-8E95-DDEB973C3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0995" y1="40218" x2="10995" y2="40218"/>
                          <a14:foregroundMark x1="39275" y1="23363" x2="39275" y2="23363"/>
                          <a14:foregroundMark x1="73148" y1="27728" x2="73148" y2="27728"/>
                          <a14:foregroundMark x1="86073" y1="61681" x2="86073" y2="616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469434" y="5875430"/>
              <a:ext cx="997674" cy="956650"/>
            </a:xfrm>
            <a:prstGeom prst="rect">
              <a:avLst/>
            </a:prstGeom>
          </p:spPr>
        </p:pic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98588" y="-823203"/>
            <a:ext cx="8742218" cy="6902664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6A552E5-2259-4102-AF0B-A73F017EC655}"/>
              </a:ext>
            </a:extLst>
          </p:cNvPr>
          <p:cNvGrpSpPr/>
          <p:nvPr/>
        </p:nvGrpSpPr>
        <p:grpSpPr>
          <a:xfrm>
            <a:off x="3974968" y="-762455"/>
            <a:ext cx="5788019" cy="486813"/>
            <a:chOff x="3971014" y="-79819"/>
            <a:chExt cx="5788019" cy="486813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4D46659-1601-4A54-954E-1C3FA5DC6B43}"/>
                </a:ext>
              </a:extLst>
            </p:cNvPr>
            <p:cNvSpPr txBox="1"/>
            <p:nvPr/>
          </p:nvSpPr>
          <p:spPr>
            <a:xfrm>
              <a:off x="3971014" y="-79819"/>
              <a:ext cx="30477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Elizabeth’s Information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08A3076-A107-4906-9EB2-200520B3DA0C}"/>
                </a:ext>
              </a:extLst>
            </p:cNvPr>
            <p:cNvCxnSpPr>
              <a:cxnSpLocks/>
            </p:cNvCxnSpPr>
            <p:nvPr/>
          </p:nvCxnSpPr>
          <p:spPr>
            <a:xfrm>
              <a:off x="4058484" y="406994"/>
              <a:ext cx="5700549" cy="0"/>
            </a:xfrm>
            <a:prstGeom prst="line">
              <a:avLst/>
            </a:prstGeom>
            <a:ln>
              <a:solidFill>
                <a:srgbClr val="0050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25E24F99-B222-4A05-8C68-72DCB77E3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7333" l="0" r="100000">
                          <a14:foregroundMark x1="16222" y1="84667" x2="16222" y2="84667"/>
                          <a14:foregroundMark x1="83778" y1="20000" x2="83778" y2="20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4686" y="58232"/>
              <a:ext cx="198840" cy="198840"/>
            </a:xfrm>
            <a:prstGeom prst="rect">
              <a:avLst/>
            </a:prstGeom>
          </p:spPr>
        </p:pic>
      </p:grpSp>
      <p:sp>
        <p:nvSpPr>
          <p:cNvPr id="62" name="Flowchart: Connector 61">
            <a:extLst>
              <a:ext uri="{FF2B5EF4-FFF2-40B4-BE49-F238E27FC236}">
                <a16:creationId xmlns:a16="http://schemas.microsoft.com/office/drawing/2014/main" id="{9E564C40-A352-49D8-AE72-2A16970A207C}"/>
              </a:ext>
            </a:extLst>
          </p:cNvPr>
          <p:cNvSpPr/>
          <p:nvPr/>
        </p:nvSpPr>
        <p:spPr>
          <a:xfrm>
            <a:off x="6039152" y="3004694"/>
            <a:ext cx="130545" cy="125988"/>
          </a:xfrm>
          <a:prstGeom prst="flowChartConnector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?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F01361-380F-48CE-A4B6-B12B8A072697}"/>
              </a:ext>
            </a:extLst>
          </p:cNvPr>
          <p:cNvSpPr txBox="1"/>
          <p:nvPr/>
        </p:nvSpPr>
        <p:spPr>
          <a:xfrm>
            <a:off x="4066678" y="-333089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9B890E-ABD6-4F49-BA2C-8CEA2FD05961}"/>
              </a:ext>
            </a:extLst>
          </p:cNvPr>
          <p:cNvSpPr txBox="1"/>
          <p:nvPr/>
        </p:nvSpPr>
        <p:spPr>
          <a:xfrm>
            <a:off x="4066678" y="325563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Phone Number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18FA23-03E3-4995-A59D-A23ADD6DA42E}"/>
              </a:ext>
            </a:extLst>
          </p:cNvPr>
          <p:cNvSpPr txBox="1"/>
          <p:nvPr/>
        </p:nvSpPr>
        <p:spPr>
          <a:xfrm>
            <a:off x="4066678" y="972389"/>
            <a:ext cx="93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A52CF28-F622-4C6F-B8C4-B00B49F7EB5C}"/>
              </a:ext>
            </a:extLst>
          </p:cNvPr>
          <p:cNvSpPr txBox="1"/>
          <p:nvPr/>
        </p:nvSpPr>
        <p:spPr>
          <a:xfrm>
            <a:off x="4322831" y="587388"/>
            <a:ext cx="162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as parent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60F84CB-B611-4F93-8E35-4F24E8C26912}"/>
              </a:ext>
            </a:extLst>
          </p:cNvPr>
          <p:cNvSpPr txBox="1"/>
          <p:nvPr/>
        </p:nvSpPr>
        <p:spPr>
          <a:xfrm>
            <a:off x="4358171" y="1254463"/>
            <a:ext cx="162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as Parent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2350C17-EED1-44D2-924D-15F46BB00AB5}"/>
              </a:ext>
            </a:extLst>
          </p:cNvPr>
          <p:cNvSpPr txBox="1"/>
          <p:nvPr/>
        </p:nvSpPr>
        <p:spPr>
          <a:xfrm>
            <a:off x="4051568" y="1565203"/>
            <a:ext cx="106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Birthdate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FCF3446-B1E8-42F7-9441-B2AA53B40887}"/>
              </a:ext>
            </a:extLst>
          </p:cNvPr>
          <p:cNvSpPr txBox="1"/>
          <p:nvPr/>
        </p:nvSpPr>
        <p:spPr>
          <a:xfrm>
            <a:off x="4070468" y="2227243"/>
            <a:ext cx="98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Allergies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1F5F848-0F90-4B0B-A70C-108DC75BDBF0}"/>
              </a:ext>
            </a:extLst>
          </p:cNvPr>
          <p:cNvSpPr txBox="1"/>
          <p:nvPr/>
        </p:nvSpPr>
        <p:spPr>
          <a:xfrm>
            <a:off x="4070468" y="2858270"/>
            <a:ext cx="2047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Date of last physical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C7F9EA2-4BA8-434E-ADF7-D6701B6700D3}"/>
              </a:ext>
            </a:extLst>
          </p:cNvPr>
          <p:cNvSpPr txBox="1"/>
          <p:nvPr/>
        </p:nvSpPr>
        <p:spPr>
          <a:xfrm>
            <a:off x="4070468" y="3504147"/>
            <a:ext cx="29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 Insurance information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D902A15-9BB7-4935-9F79-B911A078DAB2}"/>
              </a:ext>
            </a:extLst>
          </p:cNvPr>
          <p:cNvGrpSpPr/>
          <p:nvPr/>
        </p:nvGrpSpPr>
        <p:grpSpPr>
          <a:xfrm>
            <a:off x="2040942" y="-913016"/>
            <a:ext cx="1857829" cy="6649849"/>
            <a:chOff x="2056603" y="-80761"/>
            <a:chExt cx="1857829" cy="664984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C14B329-A0F3-4D27-B4C2-C1DB390F6888}"/>
                </a:ext>
              </a:extLst>
            </p:cNvPr>
            <p:cNvSpPr/>
            <p:nvPr/>
          </p:nvSpPr>
          <p:spPr>
            <a:xfrm>
              <a:off x="2056603" y="-80761"/>
              <a:ext cx="1857829" cy="6649849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AABCB63-39E8-4C45-902A-4B310447E962}"/>
                </a:ext>
              </a:extLst>
            </p:cNvPr>
            <p:cNvSpPr txBox="1"/>
            <p:nvPr/>
          </p:nvSpPr>
          <p:spPr>
            <a:xfrm>
              <a:off x="2056603" y="104245"/>
              <a:ext cx="12250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Add a child</a:t>
              </a:r>
            </a:p>
          </p:txBody>
        </p:sp>
        <p:sp>
          <p:nvSpPr>
            <p:cNvPr id="9" name="Flowchart: Connector 8">
              <a:extLst>
                <a:ext uri="{FF2B5EF4-FFF2-40B4-BE49-F238E27FC236}">
                  <a16:creationId xmlns:a16="http://schemas.microsoft.com/office/drawing/2014/main" id="{F1079B7E-D465-44CA-82A2-B7BB88DA224F}"/>
                </a:ext>
              </a:extLst>
            </p:cNvPr>
            <p:cNvSpPr/>
            <p:nvPr/>
          </p:nvSpPr>
          <p:spPr>
            <a:xfrm>
              <a:off x="3268886" y="104245"/>
              <a:ext cx="386071" cy="369332"/>
            </a:xfrm>
            <a:prstGeom prst="flowChartConnector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5B5E6C9-FE39-4CA6-B5EF-CF80EB406E7C}"/>
                </a:ext>
              </a:extLst>
            </p:cNvPr>
            <p:cNvCxnSpPr>
              <a:cxnSpLocks/>
            </p:cNvCxnSpPr>
            <p:nvPr/>
          </p:nvCxnSpPr>
          <p:spPr>
            <a:xfrm>
              <a:off x="3461897" y="151751"/>
              <a:ext cx="1" cy="274320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65BAF87-9A10-4858-ACA8-7C69CDAA3FD8}"/>
                </a:ext>
              </a:extLst>
            </p:cNvPr>
            <p:cNvCxnSpPr>
              <a:cxnSpLocks/>
            </p:cNvCxnSpPr>
            <p:nvPr/>
          </p:nvCxnSpPr>
          <p:spPr>
            <a:xfrm>
              <a:off x="3324761" y="288911"/>
              <a:ext cx="27432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1272C88-2DF9-499E-ABB2-DC8386433869}"/>
                </a:ext>
              </a:extLst>
            </p:cNvPr>
            <p:cNvSpPr txBox="1"/>
            <p:nvPr/>
          </p:nvSpPr>
          <p:spPr>
            <a:xfrm>
              <a:off x="2067782" y="724536"/>
              <a:ext cx="10778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2"/>
                  </a:solidFill>
                </a:rPr>
                <a:t>Children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0A9C84-AE9E-4FF3-B4E8-D379C7E03650}"/>
                </a:ext>
              </a:extLst>
            </p:cNvPr>
            <p:cNvSpPr txBox="1"/>
            <p:nvPr/>
          </p:nvSpPr>
          <p:spPr>
            <a:xfrm>
              <a:off x="2306671" y="1118960"/>
              <a:ext cx="7248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Hollie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5F951BF-C9D6-4086-BB30-28A9A7B19E5A}"/>
                </a:ext>
              </a:extLst>
            </p:cNvPr>
            <p:cNvSpPr txBox="1"/>
            <p:nvPr/>
          </p:nvSpPr>
          <p:spPr>
            <a:xfrm>
              <a:off x="2324092" y="1493891"/>
              <a:ext cx="1035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Elizabeth</a:t>
              </a:r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50FFC03C-29B0-45A7-BBE4-C807CB2F2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7333" l="0" r="100000">
                          <a14:foregroundMark x1="16222" y1="84667" x2="16222" y2="84667"/>
                          <a14:foregroundMark x1="83778" y1="20000" x2="83778" y2="20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6010" y="1209848"/>
              <a:ext cx="198840" cy="19884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231EA637-3551-46C9-97D4-1B4E63EFE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7333" l="0" r="100000">
                          <a14:foregroundMark x1="16222" y1="84667" x2="16222" y2="84667"/>
                          <a14:foregroundMark x1="83778" y1="20000" x2="83778" y2="20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4158" y="1579137"/>
              <a:ext cx="198840" cy="198840"/>
            </a:xfrm>
            <a:prstGeom prst="rect">
              <a:avLst/>
            </a:prstGeom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4983DC-75AF-457E-81B4-98D5B3CA20DD}"/>
                </a:ext>
              </a:extLst>
            </p:cNvPr>
            <p:cNvCxnSpPr>
              <a:cxnSpLocks/>
            </p:cNvCxnSpPr>
            <p:nvPr/>
          </p:nvCxnSpPr>
          <p:spPr>
            <a:xfrm>
              <a:off x="2115152" y="610963"/>
              <a:ext cx="1741715" cy="0"/>
            </a:xfrm>
            <a:prstGeom prst="line">
              <a:avLst/>
            </a:prstGeom>
            <a:ln>
              <a:solidFill>
                <a:srgbClr val="0050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48F80EC4-CA4A-4C36-8966-721BA865D4C2}"/>
              </a:ext>
            </a:extLst>
          </p:cNvPr>
          <p:cNvSpPr txBox="1"/>
          <p:nvPr/>
        </p:nvSpPr>
        <p:spPr>
          <a:xfrm>
            <a:off x="4155904" y="5064119"/>
            <a:ext cx="1997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Emergency Contact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2757C2FA-DC8B-477B-93D0-7930EA175FFF}"/>
              </a:ext>
            </a:extLst>
          </p:cNvPr>
          <p:cNvSpPr/>
          <p:nvPr/>
        </p:nvSpPr>
        <p:spPr>
          <a:xfrm>
            <a:off x="4358171" y="-19527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A2D879-CCE8-47DA-9699-688F477887E9}"/>
              </a:ext>
            </a:extLst>
          </p:cNvPr>
          <p:cNvSpPr txBox="1"/>
          <p:nvPr/>
        </p:nvSpPr>
        <p:spPr>
          <a:xfrm>
            <a:off x="4055383" y="4498251"/>
            <a:ext cx="2457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Other information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62708F4-5F67-4883-848C-87BF39E7BF29}"/>
              </a:ext>
            </a:extLst>
          </p:cNvPr>
          <p:cNvCxnSpPr>
            <a:cxnSpLocks/>
          </p:cNvCxnSpPr>
          <p:nvPr/>
        </p:nvCxnSpPr>
        <p:spPr>
          <a:xfrm>
            <a:off x="4181289" y="4973515"/>
            <a:ext cx="5700549" cy="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53">
            <a:extLst>
              <a:ext uri="{FF2B5EF4-FFF2-40B4-BE49-F238E27FC236}">
                <a16:creationId xmlns:a16="http://schemas.microsoft.com/office/drawing/2014/main" id="{1D0919E4-137F-4E54-8F34-4FD0F935B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333" l="0" r="100000">
                        <a14:foregroundMark x1="16222" y1="84667" x2="16222" y2="84667"/>
                        <a14:foregroundMark x1="83778" y1="20000" x2="83778" y2="2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752" y="4623681"/>
            <a:ext cx="198840" cy="19884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2F462EEA-558C-4AEB-9172-58BD360A16E2}"/>
              </a:ext>
            </a:extLst>
          </p:cNvPr>
          <p:cNvSpPr txBox="1"/>
          <p:nvPr/>
        </p:nvSpPr>
        <p:spPr>
          <a:xfrm>
            <a:off x="4416748" y="5425173"/>
            <a:ext cx="162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as parent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4D858EA5-8C60-4797-986D-9FEFBE603170}"/>
              </a:ext>
            </a:extLst>
          </p:cNvPr>
          <p:cNvSpPr/>
          <p:nvPr/>
        </p:nvSpPr>
        <p:spPr>
          <a:xfrm>
            <a:off x="4366761" y="3180525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CCB8844-9330-42CB-A7A0-D73B7331E2E3}"/>
              </a:ext>
            </a:extLst>
          </p:cNvPr>
          <p:cNvSpPr/>
          <p:nvPr/>
        </p:nvSpPr>
        <p:spPr>
          <a:xfrm>
            <a:off x="4245051" y="677190"/>
            <a:ext cx="134727" cy="14624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15B48AC7-F5AC-4276-88AA-C0B0013209AA}"/>
              </a:ext>
            </a:extLst>
          </p:cNvPr>
          <p:cNvSpPr/>
          <p:nvPr/>
        </p:nvSpPr>
        <p:spPr>
          <a:xfrm>
            <a:off x="5932567" y="608453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FF1D68EF-50C7-4E35-8958-1BB05AB2ED49}"/>
              </a:ext>
            </a:extLst>
          </p:cNvPr>
          <p:cNvCxnSpPr/>
          <p:nvPr/>
        </p:nvCxnSpPr>
        <p:spPr>
          <a:xfrm>
            <a:off x="6052423" y="660574"/>
            <a:ext cx="0" cy="2087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2AAFF8C-2CA5-4C41-9483-0D0739A8C404}"/>
              </a:ext>
            </a:extLst>
          </p:cNvPr>
          <p:cNvSpPr txBox="1"/>
          <p:nvPr/>
        </p:nvSpPr>
        <p:spPr>
          <a:xfrm>
            <a:off x="4313563" y="-68368"/>
            <a:ext cx="216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Elizabeth L. Napierski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F9668A93-FCBC-4B79-B5DF-4252EE35A61D}"/>
              </a:ext>
            </a:extLst>
          </p:cNvPr>
          <p:cNvSpPr/>
          <p:nvPr/>
        </p:nvSpPr>
        <p:spPr>
          <a:xfrm>
            <a:off x="4366762" y="2563225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C9372349-2B4F-4B70-8E9D-DBDAD771DF95}"/>
              </a:ext>
            </a:extLst>
          </p:cNvPr>
          <p:cNvSpPr/>
          <p:nvPr/>
        </p:nvSpPr>
        <p:spPr>
          <a:xfrm>
            <a:off x="4366763" y="1862034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7EA71FAF-B8A9-403E-9B81-6090713A2028}"/>
              </a:ext>
            </a:extLst>
          </p:cNvPr>
          <p:cNvSpPr/>
          <p:nvPr/>
        </p:nvSpPr>
        <p:spPr>
          <a:xfrm>
            <a:off x="4363273" y="3828736"/>
            <a:ext cx="2413399" cy="321288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003BD7-151B-4002-B019-E30D48DBC4EE}"/>
              </a:ext>
            </a:extLst>
          </p:cNvPr>
          <p:cNvSpPr txBox="1"/>
          <p:nvPr/>
        </p:nvSpPr>
        <p:spPr>
          <a:xfrm>
            <a:off x="4344555" y="182165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09/19/1995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1702D6D-03AD-45C5-9F04-074167A08DAF}"/>
              </a:ext>
            </a:extLst>
          </p:cNvPr>
          <p:cNvSpPr txBox="1"/>
          <p:nvPr/>
        </p:nvSpPr>
        <p:spPr>
          <a:xfrm>
            <a:off x="4361534" y="2517668"/>
            <a:ext cx="102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Penicillin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452104-35D0-4041-BA26-2C8E442A0E9B}"/>
              </a:ext>
            </a:extLst>
          </p:cNvPr>
          <p:cNvSpPr txBox="1"/>
          <p:nvPr/>
        </p:nvSpPr>
        <p:spPr>
          <a:xfrm>
            <a:off x="4356053" y="3134185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08/24/2012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BB42C8D6-041F-4CDD-97A0-BCE746BE7B5E}"/>
              </a:ext>
            </a:extLst>
          </p:cNvPr>
          <p:cNvSpPr/>
          <p:nvPr/>
        </p:nvSpPr>
        <p:spPr>
          <a:xfrm>
            <a:off x="4363273" y="4240481"/>
            <a:ext cx="2413399" cy="321288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FAD0166-CF1C-4CB6-B2ED-E1C12C20F913}"/>
              </a:ext>
            </a:extLst>
          </p:cNvPr>
          <p:cNvSpPr txBox="1"/>
          <p:nvPr/>
        </p:nvSpPr>
        <p:spPr>
          <a:xfrm>
            <a:off x="4379778" y="3734495"/>
            <a:ext cx="1651927" cy="8803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MI Healthy Kids</a:t>
            </a:r>
          </a:p>
          <a:p>
            <a:pPr>
              <a:lnSpc>
                <a:spcPct val="150000"/>
              </a:lnSpc>
            </a:pPr>
            <a:r>
              <a:rPr lang="en-US" dirty="0"/>
              <a:t>123-456-7890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8C9888F-CED4-4C72-BFCE-14409015860D}"/>
              </a:ext>
            </a:extLst>
          </p:cNvPr>
          <p:cNvCxnSpPr/>
          <p:nvPr/>
        </p:nvCxnSpPr>
        <p:spPr>
          <a:xfrm flipV="1">
            <a:off x="4322372" y="1438227"/>
            <a:ext cx="67363" cy="731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4A993CA1-FA2F-43DD-9CC9-39ECF1C384D3}"/>
              </a:ext>
            </a:extLst>
          </p:cNvPr>
          <p:cNvSpPr/>
          <p:nvPr/>
        </p:nvSpPr>
        <p:spPr>
          <a:xfrm>
            <a:off x="4252372" y="1381898"/>
            <a:ext cx="134727" cy="14624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E3B9060-2D4A-40BC-97B7-7B3A97ED445B}"/>
              </a:ext>
            </a:extLst>
          </p:cNvPr>
          <p:cNvCxnSpPr>
            <a:cxnSpLocks/>
          </p:cNvCxnSpPr>
          <p:nvPr/>
        </p:nvCxnSpPr>
        <p:spPr>
          <a:xfrm flipH="1" flipV="1">
            <a:off x="4257702" y="1367122"/>
            <a:ext cx="165139" cy="1512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7AF5CE8-94B8-4ED7-9B79-E2C4A93B290B}"/>
              </a:ext>
            </a:extLst>
          </p:cNvPr>
          <p:cNvCxnSpPr>
            <a:cxnSpLocks/>
          </p:cNvCxnSpPr>
          <p:nvPr/>
        </p:nvCxnSpPr>
        <p:spPr>
          <a:xfrm flipV="1">
            <a:off x="4255008" y="1334027"/>
            <a:ext cx="155182" cy="1909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EB62F856-FDA1-4FAC-8D24-2878549C7F34}"/>
              </a:ext>
            </a:extLst>
          </p:cNvPr>
          <p:cNvSpPr txBox="1"/>
          <p:nvPr/>
        </p:nvSpPr>
        <p:spPr>
          <a:xfrm>
            <a:off x="2068877" y="1021358"/>
            <a:ext cx="17749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Enroll in sports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B6882FB-0F85-4771-B107-5FFE0DBBD18E}"/>
              </a:ext>
            </a:extLst>
          </p:cNvPr>
          <p:cNvSpPr txBox="1"/>
          <p:nvPr/>
        </p:nvSpPr>
        <p:spPr>
          <a:xfrm>
            <a:off x="2080056" y="1419008"/>
            <a:ext cx="1413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</a:rPr>
              <a:t>Fundraisers</a:t>
            </a:r>
          </a:p>
        </p:txBody>
      </p:sp>
    </p:spTree>
    <p:extLst>
      <p:ext uri="{BB962C8B-B14F-4D97-AF65-F5344CB8AC3E}">
        <p14:creationId xmlns:p14="http://schemas.microsoft.com/office/powerpoint/2010/main" val="1725156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3CC0C-8121-4E84-BC9C-1B54514E4A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Enroll in Sports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12453C-5B7B-45DA-A0FC-56C2781DD9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691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683424F-02A1-4701-A17B-7ABD224F442A}"/>
              </a:ext>
            </a:extLst>
          </p:cNvPr>
          <p:cNvGrpSpPr/>
          <p:nvPr/>
        </p:nvGrpSpPr>
        <p:grpSpPr>
          <a:xfrm>
            <a:off x="1724890" y="5188476"/>
            <a:ext cx="8742218" cy="2223435"/>
            <a:chOff x="1724890" y="4673600"/>
            <a:chExt cx="8742218" cy="2223435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81676F8-6872-488F-AE1B-0DB7E81C7977}"/>
                </a:ext>
              </a:extLst>
            </p:cNvPr>
            <p:cNvSpPr/>
            <p:nvPr/>
          </p:nvSpPr>
          <p:spPr>
            <a:xfrm>
              <a:off x="1724890" y="4673600"/>
              <a:ext cx="8742218" cy="215971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9357C09B-E9BF-45FD-A444-F7B4CEF4B677}"/>
                </a:ext>
              </a:extLst>
            </p:cNvPr>
            <p:cNvSpPr txBox="1"/>
            <p:nvPr/>
          </p:nvSpPr>
          <p:spPr>
            <a:xfrm>
              <a:off x="6425046" y="6527703"/>
              <a:ext cx="3160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Houghton Lake Bobcat Boosters</a:t>
              </a:r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BB01F264-2F9D-4547-BAB9-2D55EF822D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0995" y1="40218" x2="10995" y2="40218"/>
                          <a14:foregroundMark x1="39275" y1="23363" x2="39275" y2="23363"/>
                          <a14:foregroundMark x1="73148" y1="27728" x2="73148" y2="27728"/>
                          <a14:foregroundMark x1="86073" y1="61681" x2="86073" y2="616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469434" y="5875430"/>
              <a:ext cx="997674" cy="956650"/>
            </a:xfrm>
            <a:prstGeom prst="rect">
              <a:avLst/>
            </a:prstGeom>
          </p:spPr>
        </p:pic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291216"/>
            <a:ext cx="8742218" cy="5509292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03F379F5-3DAA-4357-9F35-CDA6A2D70661}"/>
              </a:ext>
            </a:extLst>
          </p:cNvPr>
          <p:cNvSpPr/>
          <p:nvPr/>
        </p:nvSpPr>
        <p:spPr>
          <a:xfrm>
            <a:off x="2377463" y="5018338"/>
            <a:ext cx="1422389" cy="450951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2"/>
                </a:solidFill>
              </a:rPr>
              <a:t>Submit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C9902EB5-2CA2-4F3D-BCF1-CBD6EFAF4B5A}"/>
              </a:ext>
            </a:extLst>
          </p:cNvPr>
          <p:cNvSpPr/>
          <p:nvPr/>
        </p:nvSpPr>
        <p:spPr>
          <a:xfrm>
            <a:off x="4107884" y="5018338"/>
            <a:ext cx="3934121" cy="450951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2"/>
                </a:solidFill>
              </a:rPr>
              <a:t>Submit + Make Payment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85DEC005-816D-4F7F-A46D-7241F91B6C8C}"/>
              </a:ext>
            </a:extLst>
          </p:cNvPr>
          <p:cNvSpPr/>
          <p:nvPr/>
        </p:nvSpPr>
        <p:spPr>
          <a:xfrm>
            <a:off x="8382242" y="5018339"/>
            <a:ext cx="1422389" cy="450951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2"/>
                </a:solidFill>
              </a:rPr>
              <a:t>Cancel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9B44825-5DF0-43D3-AB7F-C93050552002}"/>
              </a:ext>
            </a:extLst>
          </p:cNvPr>
          <p:cNvGrpSpPr/>
          <p:nvPr/>
        </p:nvGrpSpPr>
        <p:grpSpPr>
          <a:xfrm>
            <a:off x="2398517" y="1816161"/>
            <a:ext cx="7394965" cy="2868907"/>
            <a:chOff x="2398516" y="1175657"/>
            <a:chExt cx="7394965" cy="2868907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76FEAB3-6518-4834-948A-1F29FA517CD1}"/>
                </a:ext>
              </a:extLst>
            </p:cNvPr>
            <p:cNvSpPr/>
            <p:nvPr/>
          </p:nvSpPr>
          <p:spPr>
            <a:xfrm>
              <a:off x="2398516" y="1175657"/>
              <a:ext cx="7394965" cy="845127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B0DE912-E002-4E4F-9490-3F390BD4AEFA}"/>
                </a:ext>
              </a:extLst>
            </p:cNvPr>
            <p:cNvSpPr txBox="1"/>
            <p:nvPr/>
          </p:nvSpPr>
          <p:spPr>
            <a:xfrm>
              <a:off x="2510972" y="1246153"/>
              <a:ext cx="22815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Choose Child/Children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CA4203-863B-47B8-BD43-C37FDCBEA1A3}"/>
                </a:ext>
              </a:extLst>
            </p:cNvPr>
            <p:cNvSpPr txBox="1"/>
            <p:nvPr/>
          </p:nvSpPr>
          <p:spPr>
            <a:xfrm>
              <a:off x="5921828" y="1490442"/>
              <a:ext cx="1035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Elizabeth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0C8C73-D560-4547-BF78-44E17FE51FFF}"/>
                </a:ext>
              </a:extLst>
            </p:cNvPr>
            <p:cNvSpPr txBox="1"/>
            <p:nvPr/>
          </p:nvSpPr>
          <p:spPr>
            <a:xfrm>
              <a:off x="5922808" y="1231720"/>
              <a:ext cx="7248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Hollie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8F8461C-6AA2-460C-AC81-4663131EB5A3}"/>
                </a:ext>
              </a:extLst>
            </p:cNvPr>
            <p:cNvSpPr/>
            <p:nvPr/>
          </p:nvSpPr>
          <p:spPr>
            <a:xfrm>
              <a:off x="2398516" y="2206289"/>
              <a:ext cx="7394965" cy="845127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7E8EED-ABE9-4CC5-B89B-D51278F0F1E3}"/>
                </a:ext>
              </a:extLst>
            </p:cNvPr>
            <p:cNvSpPr txBox="1"/>
            <p:nvPr/>
          </p:nvSpPr>
          <p:spPr>
            <a:xfrm>
              <a:off x="2510972" y="2234308"/>
              <a:ext cx="14382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Choose Sport</a:t>
              </a:r>
            </a:p>
          </p:txBody>
        </p:sp>
        <p:sp>
          <p:nvSpPr>
            <p:cNvPr id="22" name="Flowchart: Connector 21">
              <a:extLst>
                <a:ext uri="{FF2B5EF4-FFF2-40B4-BE49-F238E27FC236}">
                  <a16:creationId xmlns:a16="http://schemas.microsoft.com/office/drawing/2014/main" id="{7AAEA721-431A-41B8-854C-4CABCC265E0D}"/>
                </a:ext>
              </a:extLst>
            </p:cNvPr>
            <p:cNvSpPr/>
            <p:nvPr/>
          </p:nvSpPr>
          <p:spPr>
            <a:xfrm>
              <a:off x="4913085" y="2312972"/>
              <a:ext cx="145143" cy="110448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Flowchart: Connector 22">
              <a:extLst>
                <a:ext uri="{FF2B5EF4-FFF2-40B4-BE49-F238E27FC236}">
                  <a16:creationId xmlns:a16="http://schemas.microsoft.com/office/drawing/2014/main" id="{531C38D5-F854-4F1B-A11E-2CD58817FAEF}"/>
                </a:ext>
              </a:extLst>
            </p:cNvPr>
            <p:cNvSpPr/>
            <p:nvPr/>
          </p:nvSpPr>
          <p:spPr>
            <a:xfrm>
              <a:off x="4913085" y="2519471"/>
              <a:ext cx="145143" cy="110448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C77D0290-1DB6-4A61-86BC-6EC7EB6595AC}"/>
                </a:ext>
              </a:extLst>
            </p:cNvPr>
            <p:cNvSpPr/>
            <p:nvPr/>
          </p:nvSpPr>
          <p:spPr>
            <a:xfrm>
              <a:off x="4913085" y="2731968"/>
              <a:ext cx="145143" cy="110448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lowchart: Connector 24">
              <a:extLst>
                <a:ext uri="{FF2B5EF4-FFF2-40B4-BE49-F238E27FC236}">
                  <a16:creationId xmlns:a16="http://schemas.microsoft.com/office/drawing/2014/main" id="{A04D9332-14C6-4258-96AD-30FFA02AACB7}"/>
                </a:ext>
              </a:extLst>
            </p:cNvPr>
            <p:cNvSpPr/>
            <p:nvPr/>
          </p:nvSpPr>
          <p:spPr>
            <a:xfrm>
              <a:off x="6367058" y="2311729"/>
              <a:ext cx="145143" cy="110448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lowchart: Connector 25">
              <a:extLst>
                <a:ext uri="{FF2B5EF4-FFF2-40B4-BE49-F238E27FC236}">
                  <a16:creationId xmlns:a16="http://schemas.microsoft.com/office/drawing/2014/main" id="{BE4F1D4E-EE29-40DD-8CE7-3B6BE9AEC3E5}"/>
                </a:ext>
              </a:extLst>
            </p:cNvPr>
            <p:cNvSpPr/>
            <p:nvPr/>
          </p:nvSpPr>
          <p:spPr>
            <a:xfrm>
              <a:off x="6367058" y="2519471"/>
              <a:ext cx="145143" cy="110448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lowchart: Connector 26">
              <a:extLst>
                <a:ext uri="{FF2B5EF4-FFF2-40B4-BE49-F238E27FC236}">
                  <a16:creationId xmlns:a16="http://schemas.microsoft.com/office/drawing/2014/main" id="{6A64063B-90CA-46FF-B836-B6DFF3C3FB54}"/>
                </a:ext>
              </a:extLst>
            </p:cNvPr>
            <p:cNvSpPr/>
            <p:nvPr/>
          </p:nvSpPr>
          <p:spPr>
            <a:xfrm>
              <a:off x="6367058" y="2731968"/>
              <a:ext cx="145143" cy="110448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Flowchart: Connector 27">
              <a:extLst>
                <a:ext uri="{FF2B5EF4-FFF2-40B4-BE49-F238E27FC236}">
                  <a16:creationId xmlns:a16="http://schemas.microsoft.com/office/drawing/2014/main" id="{69E0EE45-E3D4-489B-A1E0-BBA4BF9AF6B9}"/>
                </a:ext>
              </a:extLst>
            </p:cNvPr>
            <p:cNvSpPr/>
            <p:nvPr/>
          </p:nvSpPr>
          <p:spPr>
            <a:xfrm>
              <a:off x="7476100" y="2308526"/>
              <a:ext cx="145143" cy="110448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4CA1684-7011-4D2E-84E0-E92AF924CD60}"/>
                </a:ext>
              </a:extLst>
            </p:cNvPr>
            <p:cNvSpPr txBox="1"/>
            <p:nvPr/>
          </p:nvSpPr>
          <p:spPr>
            <a:xfrm>
              <a:off x="5011517" y="2413685"/>
              <a:ext cx="1136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Basketball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EC65595-8039-400A-9E88-3AF2F764BB83}"/>
                </a:ext>
              </a:extLst>
            </p:cNvPr>
            <p:cNvSpPr txBox="1"/>
            <p:nvPr/>
          </p:nvSpPr>
          <p:spPr>
            <a:xfrm>
              <a:off x="5007426" y="2203205"/>
              <a:ext cx="9461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Football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63A7E62-82B5-46A9-B506-84ABFE5B8E48}"/>
                </a:ext>
              </a:extLst>
            </p:cNvPr>
            <p:cNvSpPr txBox="1"/>
            <p:nvPr/>
          </p:nvSpPr>
          <p:spPr>
            <a:xfrm>
              <a:off x="6503110" y="2164188"/>
              <a:ext cx="8980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Softball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EEEA103-DBE1-4FAA-9F4E-181357C1840F}"/>
                </a:ext>
              </a:extLst>
            </p:cNvPr>
            <p:cNvSpPr txBox="1"/>
            <p:nvPr/>
          </p:nvSpPr>
          <p:spPr>
            <a:xfrm>
              <a:off x="5007426" y="2607999"/>
              <a:ext cx="8034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Soccer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D65FD73-124F-4E7D-BC65-A3F4E4F45D74}"/>
                </a:ext>
              </a:extLst>
            </p:cNvPr>
            <p:cNvSpPr txBox="1"/>
            <p:nvPr/>
          </p:nvSpPr>
          <p:spPr>
            <a:xfrm>
              <a:off x="6494019" y="2382242"/>
              <a:ext cx="9637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Baseball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7C74499-DAF2-4842-B1A5-AD9FE1CA9ADA}"/>
                </a:ext>
              </a:extLst>
            </p:cNvPr>
            <p:cNvSpPr txBox="1"/>
            <p:nvPr/>
          </p:nvSpPr>
          <p:spPr>
            <a:xfrm>
              <a:off x="7608705" y="2166648"/>
              <a:ext cx="1989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Competitive Cheer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9364488-9FD0-4607-A9B2-905BF0A5EE13}"/>
                </a:ext>
              </a:extLst>
            </p:cNvPr>
            <p:cNvSpPr txBox="1"/>
            <p:nvPr/>
          </p:nvSpPr>
          <p:spPr>
            <a:xfrm>
              <a:off x="7627922" y="2392722"/>
              <a:ext cx="1608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Football Cheer</a:t>
              </a:r>
            </a:p>
          </p:txBody>
        </p:sp>
        <p:sp>
          <p:nvSpPr>
            <p:cNvPr id="36" name="Flowchart: Connector 35">
              <a:extLst>
                <a:ext uri="{FF2B5EF4-FFF2-40B4-BE49-F238E27FC236}">
                  <a16:creationId xmlns:a16="http://schemas.microsoft.com/office/drawing/2014/main" id="{20970E8C-EA05-4AEE-969C-98011F6A6055}"/>
                </a:ext>
              </a:extLst>
            </p:cNvPr>
            <p:cNvSpPr/>
            <p:nvPr/>
          </p:nvSpPr>
          <p:spPr>
            <a:xfrm>
              <a:off x="7473145" y="2503833"/>
              <a:ext cx="145143" cy="110448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7753FBD-0AC2-40EB-B65F-2621D4B4557A}"/>
                </a:ext>
              </a:extLst>
            </p:cNvPr>
            <p:cNvSpPr txBox="1"/>
            <p:nvPr/>
          </p:nvSpPr>
          <p:spPr>
            <a:xfrm>
              <a:off x="7657213" y="2607999"/>
              <a:ext cx="10904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Volleyball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E4C5D54-0A81-4A44-B573-2C5F2D8C52CA}"/>
                </a:ext>
              </a:extLst>
            </p:cNvPr>
            <p:cNvSpPr/>
            <p:nvPr/>
          </p:nvSpPr>
          <p:spPr>
            <a:xfrm>
              <a:off x="2398516" y="3199437"/>
              <a:ext cx="7394965" cy="845127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0C37632-B0DF-4ED0-81AC-042E4026B917}"/>
                </a:ext>
              </a:extLst>
            </p:cNvPr>
            <p:cNvSpPr txBox="1"/>
            <p:nvPr/>
          </p:nvSpPr>
          <p:spPr>
            <a:xfrm>
              <a:off x="2510972" y="3244334"/>
              <a:ext cx="1596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Choose Season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F02B948-4270-46B1-8D2F-CCA92F0F6FEF}"/>
                </a:ext>
              </a:extLst>
            </p:cNvPr>
            <p:cNvSpPr/>
            <p:nvPr/>
          </p:nvSpPr>
          <p:spPr>
            <a:xfrm>
              <a:off x="5043778" y="3660965"/>
              <a:ext cx="1308830" cy="18524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27937EE-4039-4ED6-B8F5-58F33C67B7D8}"/>
                </a:ext>
              </a:extLst>
            </p:cNvPr>
            <p:cNvSpPr/>
            <p:nvPr/>
          </p:nvSpPr>
          <p:spPr>
            <a:xfrm>
              <a:off x="7361189" y="3654394"/>
              <a:ext cx="1308830" cy="18524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3A3D74F-9B7D-4FA3-ADD8-6F5193052212}"/>
                </a:ext>
              </a:extLst>
            </p:cNvPr>
            <p:cNvSpPr txBox="1"/>
            <p:nvPr/>
          </p:nvSpPr>
          <p:spPr>
            <a:xfrm>
              <a:off x="3753915" y="3556851"/>
              <a:ext cx="12613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School Year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D349147-B2CE-4E54-9C61-425FAA996D69}"/>
                </a:ext>
              </a:extLst>
            </p:cNvPr>
            <p:cNvSpPr txBox="1"/>
            <p:nvPr/>
          </p:nvSpPr>
          <p:spPr>
            <a:xfrm>
              <a:off x="6511276" y="3568921"/>
              <a:ext cx="8499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Season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10C6A98-1285-4612-81DF-BFCB2C9E123E}"/>
                </a:ext>
              </a:extLst>
            </p:cNvPr>
            <p:cNvSpPr/>
            <p:nvPr/>
          </p:nvSpPr>
          <p:spPr>
            <a:xfrm>
              <a:off x="6147725" y="3654394"/>
              <a:ext cx="219333" cy="185245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D63A3B3-AF86-4AAB-B841-99E91960A7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47560" y="3685424"/>
              <a:ext cx="74849" cy="681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647C26E-97A4-4C91-8EAE-F1EE82EFE512}"/>
                </a:ext>
              </a:extLst>
            </p:cNvPr>
            <p:cNvSpPr/>
            <p:nvPr/>
          </p:nvSpPr>
          <p:spPr>
            <a:xfrm>
              <a:off x="8436080" y="3659428"/>
              <a:ext cx="219333" cy="185245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6003145-03AA-493A-8406-370799E350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50443" y="3707435"/>
              <a:ext cx="74849" cy="681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8344827-651F-4D02-9384-9932EB5DDD00}"/>
                </a:ext>
              </a:extLst>
            </p:cNvPr>
            <p:cNvSpPr/>
            <p:nvPr/>
          </p:nvSpPr>
          <p:spPr>
            <a:xfrm>
              <a:off x="5803216" y="1331066"/>
              <a:ext cx="134727" cy="1462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3E23B08C-1701-410A-91A2-ED513C35B0EE}"/>
                </a:ext>
              </a:extLst>
            </p:cNvPr>
            <p:cNvSpPr/>
            <p:nvPr/>
          </p:nvSpPr>
          <p:spPr>
            <a:xfrm>
              <a:off x="5803216" y="1614186"/>
              <a:ext cx="134727" cy="1462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964B634-E32E-48EF-BD9A-C0C3F8C901FC}"/>
              </a:ext>
            </a:extLst>
          </p:cNvPr>
          <p:cNvCxnSpPr>
            <a:cxnSpLocks/>
          </p:cNvCxnSpPr>
          <p:nvPr/>
        </p:nvCxnSpPr>
        <p:spPr>
          <a:xfrm flipH="1" flipV="1">
            <a:off x="6192727" y="4323480"/>
            <a:ext cx="109667" cy="926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FF4CE81-3B31-4235-A69F-A33E9569C6C3}"/>
              </a:ext>
            </a:extLst>
          </p:cNvPr>
          <p:cNvCxnSpPr>
            <a:cxnSpLocks/>
          </p:cNvCxnSpPr>
          <p:nvPr/>
        </p:nvCxnSpPr>
        <p:spPr>
          <a:xfrm flipH="1" flipV="1">
            <a:off x="8468096" y="4323221"/>
            <a:ext cx="109667" cy="926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FC6A386-118B-4E59-965C-AF22E92C6801}"/>
              </a:ext>
            </a:extLst>
          </p:cNvPr>
          <p:cNvSpPr txBox="1"/>
          <p:nvPr/>
        </p:nvSpPr>
        <p:spPr>
          <a:xfrm>
            <a:off x="2377463" y="1070966"/>
            <a:ext cx="24384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Baskerville Old Face" panose="02020602080505020303" pitchFamily="18" charset="0"/>
              </a:rPr>
              <a:t>Enroll in Sports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8FB19C1-D54F-4E11-BBB4-87C55DC81B2C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  <p:sp>
        <p:nvSpPr>
          <p:cNvPr id="62" name="Flowchart: Connector 61">
            <a:extLst>
              <a:ext uri="{FF2B5EF4-FFF2-40B4-BE49-F238E27FC236}">
                <a16:creationId xmlns:a16="http://schemas.microsoft.com/office/drawing/2014/main" id="{DE46AD1A-0F8D-452A-BF56-49A51F5F1CAA}"/>
              </a:ext>
            </a:extLst>
          </p:cNvPr>
          <p:cNvSpPr/>
          <p:nvPr/>
        </p:nvSpPr>
        <p:spPr>
          <a:xfrm>
            <a:off x="7473146" y="3349807"/>
            <a:ext cx="145143" cy="110448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7B14A95-90EB-4B58-9801-3EEE8793863F}"/>
              </a:ext>
            </a:extLst>
          </p:cNvPr>
          <p:cNvSpPr txBox="1"/>
          <p:nvPr/>
        </p:nvSpPr>
        <p:spPr>
          <a:xfrm>
            <a:off x="6518831" y="3239274"/>
            <a:ext cx="67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Track</a:t>
            </a:r>
          </a:p>
        </p:txBody>
      </p:sp>
    </p:spTree>
    <p:extLst>
      <p:ext uri="{BB962C8B-B14F-4D97-AF65-F5344CB8AC3E}">
        <p14:creationId xmlns:p14="http://schemas.microsoft.com/office/powerpoint/2010/main" val="810918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315318"/>
            <a:ext cx="8742218" cy="6924744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AED751-330B-42C1-91F8-0118492A85F7}"/>
              </a:ext>
            </a:extLst>
          </p:cNvPr>
          <p:cNvSpPr/>
          <p:nvPr/>
        </p:nvSpPr>
        <p:spPr>
          <a:xfrm>
            <a:off x="0" y="0"/>
            <a:ext cx="12192000" cy="845127"/>
          </a:xfrm>
          <a:prstGeom prst="rect">
            <a:avLst/>
          </a:prstGeom>
          <a:gradFill flip="none" rotWithShape="1">
            <a:gsLst>
              <a:gs pos="0">
                <a:srgbClr val="00B050"/>
              </a:gs>
              <a:gs pos="75000">
                <a:srgbClr val="005024"/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6891D56-934A-4F9F-81A2-959A542E3D22}"/>
              </a:ext>
            </a:extLst>
          </p:cNvPr>
          <p:cNvGrpSpPr/>
          <p:nvPr/>
        </p:nvGrpSpPr>
        <p:grpSpPr>
          <a:xfrm>
            <a:off x="10449384" y="290944"/>
            <a:ext cx="324327" cy="263238"/>
            <a:chOff x="10449384" y="290944"/>
            <a:chExt cx="324327" cy="26323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6D0305-6440-444F-B4FF-F3105976D29D}"/>
                </a:ext>
              </a:extLst>
            </p:cNvPr>
            <p:cNvSpPr/>
            <p:nvPr/>
          </p:nvSpPr>
          <p:spPr>
            <a:xfrm>
              <a:off x="10449384" y="290944"/>
              <a:ext cx="324327" cy="4874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6BC342-32F1-41E7-9A59-ADA88D1F5B04}"/>
                </a:ext>
              </a:extLst>
            </p:cNvPr>
            <p:cNvSpPr/>
            <p:nvPr/>
          </p:nvSpPr>
          <p:spPr>
            <a:xfrm>
              <a:off x="10449384" y="398189"/>
              <a:ext cx="324327" cy="4874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1BA388F-0D3C-42F4-B4AA-5CA6F44D15FB}"/>
                </a:ext>
              </a:extLst>
            </p:cNvPr>
            <p:cNvSpPr/>
            <p:nvPr/>
          </p:nvSpPr>
          <p:spPr>
            <a:xfrm>
              <a:off x="10449384" y="505434"/>
              <a:ext cx="324327" cy="4874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CEB4CCD-DE87-4BA1-9C09-BF4A528966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58" y="1160445"/>
            <a:ext cx="4084283" cy="306321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A741E94-C8BD-4C0B-A575-CB6F57DD86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10995" y1="40218" x2="10995" y2="40218"/>
                        <a14:foregroundMark x1="39275" y1="23363" x2="39275" y2="23363"/>
                        <a14:foregroundMark x1="73148" y1="27728" x2="73148" y2="27728"/>
                        <a14:foregroundMark x1="86073" y1="61681" x2="86073" y2="616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879" y="1753160"/>
            <a:ext cx="2197979" cy="209840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B33F11E-275F-4F71-976B-F7EA744C96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25674" y1="43370" x2="25674" y2="43370"/>
                        <a14:foregroundMark x1="29900" y1="41046" x2="29900" y2="41046"/>
                        <a14:foregroundMark x1="38563" y1="39356" x2="38563" y2="39356"/>
                        <a14:foregroundMark x1="40676" y1="32594" x2="40676" y2="32594"/>
                        <a14:foregroundMark x1="36873" y1="31960" x2="36873" y2="31960"/>
                        <a14:foregroundMark x1="27787" y1="26889" x2="27787" y2="26889"/>
                        <a14:foregroundMark x1="22293" y1="29635" x2="22293" y2="29635"/>
                        <a14:foregroundMark x1="56577" y1="30481" x2="56577" y2="30481"/>
                        <a14:foregroundMark x1="56577" y1="51875" x2="56577" y2="51875"/>
                        <a14:foregroundMark x1="40887" y1="48864" x2="40887" y2="48864"/>
                        <a14:foregroundMark x1="44691" y1="45695" x2="44691" y2="45695"/>
                        <a14:foregroundMark x1="46381" y1="45061" x2="46381" y2="45061"/>
                        <a14:foregroundMark x1="36239" y1="54834" x2="36239" y2="54834"/>
                        <a14:foregroundMark x1="41944" y1="52509" x2="41944" y2="52509"/>
                        <a14:foregroundMark x1="45114" y1="51453" x2="45114" y2="51453"/>
                        <a14:foregroundMark x1="48072" y1="51453" x2="48072" y2="51453"/>
                        <a14:foregroundMark x1="49762" y1="51453" x2="49762" y2="51453"/>
                        <a14:foregroundMark x1="49128" y1="56313" x2="49128" y2="56313"/>
                        <a14:foregroundMark x1="47227" y1="56313" x2="47227" y2="56313"/>
                        <a14:foregroundMark x1="50660" y1="57158" x2="50660" y2="57158"/>
                        <a14:foregroundMark x1="43634" y1="56735" x2="43634" y2="56735"/>
                        <a14:foregroundMark x1="52351" y1="63286" x2="52351" y2="63286"/>
                        <a14:foregroundMark x1="33069" y1="84680" x2="33069" y2="84680"/>
                        <a14:foregroundMark x1="37507" y1="82515" x2="37507" y2="82515"/>
                        <a14:foregroundMark x1="27787" y1="65188" x2="27787" y2="65188"/>
                        <a14:foregroundMark x1="27787" y1="63497" x2="27787" y2="63497"/>
                        <a14:foregroundMark x1="26096" y1="63074" x2="26096" y2="63074"/>
                        <a14:foregroundMark x1="21659" y1="62652" x2="21659" y2="62652"/>
                        <a14:foregroundMark x1="19757" y1="62652" x2="19757" y2="62652"/>
                        <a14:foregroundMark x1="31590" y1="63920" x2="31590" y2="63920"/>
                        <a14:foregroundMark x1="34971" y1="83624" x2="34971" y2="83624"/>
                        <a14:foregroundMark x1="65452" y1="48653" x2="65452" y2="48653"/>
                        <a14:foregroundMark x1="80032" y1="49287" x2="80032" y2="49287"/>
                        <a14:foregroundMark x1="82567" y1="57369" x2="82567" y2="57369"/>
                        <a14:foregroundMark x1="82356" y1="62652" x2="82356" y2="62652"/>
                        <a14:foregroundMark x1="76017" y1="41046" x2="76017" y2="41046"/>
                        <a14:foregroundMark x1="74538" y1="39567" x2="74538" y2="39567"/>
                        <a14:foregroundMark x1="75383" y1="40201" x2="75383" y2="40201"/>
                        <a14:foregroundMark x1="13788" y1="47808" x2="13788" y2="47808"/>
                        <a14:foregroundMark x1="43634" y1="46540" x2="43634" y2="46540"/>
                        <a14:foregroundMark x1="43212" y1="52087" x2="43212" y2="52087"/>
                        <a14:foregroundMark x1="40465" y1="53143" x2="40465" y2="53143"/>
                        <a14:foregroundMark x1="48706" y1="51875" x2="48706" y2="51875"/>
                        <a14:foregroundMark x1="42367" y1="52721" x2="42367" y2="52721"/>
                        <a14:foregroundMark x1="43846" y1="52087" x2="43846" y2="52087"/>
                        <a14:foregroundMark x1="44268" y1="46117" x2="44268" y2="46117"/>
                        <a14:foregroundMark x1="45325" y1="45483" x2="45325" y2="45483"/>
                        <a14:foregroundMark x1="50026" y1="56735" x2="50026" y2="56735"/>
                        <a14:foregroundMark x1="48072" y1="56735" x2="48072" y2="56735"/>
                        <a14:foregroundMark x1="61226" y1="66878" x2="61226" y2="66878"/>
                        <a14:foregroundMark x1="62071" y1="66033" x2="62071" y2="66033"/>
                        <a14:foregroundMark x1="63127" y1="98627" x2="63127" y2="98627"/>
                        <a14:backgroundMark x1="528" y1="47544" x2="528" y2="47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8141" y="1753160"/>
            <a:ext cx="2098404" cy="209840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8927858-28C5-4AED-A2A4-E97536C469BD}"/>
              </a:ext>
            </a:extLst>
          </p:cNvPr>
          <p:cNvSpPr txBox="1"/>
          <p:nvPr/>
        </p:nvSpPr>
        <p:spPr>
          <a:xfrm>
            <a:off x="2089581" y="4672601"/>
            <a:ext cx="8012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We are here for the student Athletes of Houghton Lake Community Schools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E08E65-7A8D-4C6E-8071-3CEBE314BE13}"/>
              </a:ext>
            </a:extLst>
          </p:cNvPr>
          <p:cNvSpPr txBox="1"/>
          <p:nvPr/>
        </p:nvSpPr>
        <p:spPr>
          <a:xfrm>
            <a:off x="3698163" y="4904612"/>
            <a:ext cx="4795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5024"/>
                </a:solidFill>
              </a:rPr>
              <a:t>Sign your student up today!</a:t>
            </a:r>
          </a:p>
        </p:txBody>
      </p:sp>
      <p:graphicFrame>
        <p:nvGraphicFramePr>
          <p:cNvPr id="34" name="Diagram 33">
            <a:extLst>
              <a:ext uri="{FF2B5EF4-FFF2-40B4-BE49-F238E27FC236}">
                <a16:creationId xmlns:a16="http://schemas.microsoft.com/office/drawing/2014/main" id="{4FED0E6C-06A5-4D44-B3E7-C76CAF3C7B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9873250"/>
              </p:ext>
            </p:extLst>
          </p:nvPr>
        </p:nvGraphicFramePr>
        <p:xfrm>
          <a:off x="2031998" y="5521655"/>
          <a:ext cx="8128000" cy="1808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06CAEA3D-A2B7-4C27-A656-258811DD24A9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9E82C49-73E4-425A-8E0D-49B102993F8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0" b="100000" l="0" r="100000">
                        <a14:backgroundMark x1="15918" y1="98810" x2="15918" y2="98810"/>
                        <a14:backgroundMark x1="27539" y1="99074" x2="27539" y2="99074"/>
                        <a14:backgroundMark x1="43457" y1="99074" x2="43457" y2="99074"/>
                        <a14:backgroundMark x1="54883" y1="99074" x2="54883" y2="99074"/>
                        <a14:backgroundMark x1="73633" y1="99074" x2="73633" y2="99074"/>
                        <a14:backgroundMark x1="98145" y1="99074" x2="98145" y2="99074"/>
                        <a14:backgroundMark x1="99414" y1="82143" x2="99414" y2="82143"/>
                        <a14:backgroundMark x1="90430" y1="65608" x2="90430" y2="65608"/>
                        <a14:backgroundMark x1="71680" y1="42593" x2="71680" y2="42593"/>
                        <a14:backgroundMark x1="66602" y1="30291" x2="66602" y2="30291"/>
                        <a14:backgroundMark x1="65625" y1="29894" x2="65625" y2="29894"/>
                        <a14:backgroundMark x1="64844" y1="15608" x2="64844" y2="15608"/>
                        <a14:backgroundMark x1="49707" y1="15212" x2="49707" y2="15212"/>
                        <a14:backgroundMark x1="51367" y1="15079" x2="51367" y2="15079"/>
                        <a14:backgroundMark x1="42480" y1="17593" x2="42480" y2="17593"/>
                        <a14:backgroundMark x1="29883" y1="25397" x2="29883" y2="25397"/>
                        <a14:backgroundMark x1="32031" y1="39947" x2="32031" y2="39947"/>
                        <a14:backgroundMark x1="32617" y1="39153" x2="32617" y2="39153"/>
                        <a14:backgroundMark x1="27051" y1="20503" x2="27051" y2="20503"/>
                        <a14:backgroundMark x1="28711" y1="46958" x2="28711" y2="46958"/>
                        <a14:backgroundMark x1="30469" y1="50000" x2="30469" y2="50000"/>
                        <a14:backgroundMark x1="488" y1="98280" x2="488" y2="98280"/>
                        <a14:backgroundMark x1="73438" y1="99471" x2="73438" y2="994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76" y="57190"/>
            <a:ext cx="923765" cy="68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68483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3CC0C-8121-4E84-BC9C-1B54514E4A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12453C-5B7B-45DA-A0FC-56C2781DD9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830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ADFDC2E-8898-4BD7-A617-A67C743A0403}"/>
              </a:ext>
            </a:extLst>
          </p:cNvPr>
          <p:cNvGrpSpPr/>
          <p:nvPr/>
        </p:nvGrpSpPr>
        <p:grpSpPr>
          <a:xfrm>
            <a:off x="1724890" y="5710759"/>
            <a:ext cx="8742218" cy="2223435"/>
            <a:chOff x="1724890" y="4673600"/>
            <a:chExt cx="8742218" cy="222343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CFB4C0C-9253-4A5C-B9C7-6D728C24E8DB}"/>
                </a:ext>
              </a:extLst>
            </p:cNvPr>
            <p:cNvSpPr/>
            <p:nvPr/>
          </p:nvSpPr>
          <p:spPr>
            <a:xfrm>
              <a:off x="1724890" y="4673600"/>
              <a:ext cx="8742218" cy="215971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85A2CA-4F36-4838-BFF3-E9B738931B62}"/>
                </a:ext>
              </a:extLst>
            </p:cNvPr>
            <p:cNvSpPr txBox="1"/>
            <p:nvPr/>
          </p:nvSpPr>
          <p:spPr>
            <a:xfrm>
              <a:off x="6425046" y="6527703"/>
              <a:ext cx="3160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Houghton Lake Bobcat Boosters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50ABCC9-C232-458E-A294-C1DEBAFE4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0995" y1="40218" x2="10995" y2="40218"/>
                          <a14:foregroundMark x1="39275" y1="23363" x2="39275" y2="23363"/>
                          <a14:foregroundMark x1="73148" y1="27728" x2="73148" y2="27728"/>
                          <a14:foregroundMark x1="86073" y1="61681" x2="86073" y2="616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469434" y="5875430"/>
              <a:ext cx="997674" cy="956650"/>
            </a:xfrm>
            <a:prstGeom prst="rect">
              <a:avLst/>
            </a:prstGeom>
          </p:spPr>
        </p:pic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291216"/>
            <a:ext cx="8742218" cy="6168595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DBAD843-727E-4A73-AFC8-28638AE67448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A34C12-6E50-420E-A5C2-17A026CA0E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36238" y1="44578" x2="36238" y2="44578"/>
                        <a14:foregroundMark x1="34771" y1="27560" x2="34771" y2="27560"/>
                        <a14:foregroundMark x1="34771" y1="27711" x2="35979" y2="45633"/>
                        <a14:foregroundMark x1="431" y1="6777" x2="431" y2="6777"/>
                        <a14:foregroundMark x1="69888" y1="7229" x2="69888" y2="7229"/>
                        <a14:foregroundMark x1="69974" y1="97289" x2="69974" y2="97289"/>
                        <a14:foregroundMark x1="604" y1="97741" x2="604" y2="97741"/>
                        <a14:foregroundMark x1="604" y1="97741" x2="431" y2="7229"/>
                        <a14:foregroundMark x1="431" y1="7229" x2="69888" y2="6928"/>
                        <a14:foregroundMark x1="69888" y1="6928" x2="69888" y2="98042"/>
                        <a14:foregroundMark x1="69888" y1="98042" x2="604" y2="98042"/>
                        <a14:foregroundMark x1="604" y1="98042" x2="69456" y2="7681"/>
                        <a14:foregroundMark x1="69715" y1="96988" x2="604" y2="7229"/>
                        <a14:foregroundMark x1="8628" y1="17620" x2="7248" y2="89759"/>
                        <a14:foregroundMark x1="35030" y1="7681" x2="35203" y2="52861"/>
                        <a14:foregroundMark x1="35203" y1="52861" x2="35203" y2="98193"/>
                        <a14:foregroundMark x1="69456" y1="52861" x2="35289" y2="52410"/>
                        <a14:foregroundMark x1="44866" y1="81627" x2="44866" y2="81627"/>
                        <a14:foregroundMark x1="40380" y1="79217" x2="53322" y2="81777"/>
                        <a14:foregroundMark x1="50129" y1="82078" x2="40035" y2="80422"/>
                        <a14:foregroundMark x1="20104" y1="81627" x2="11821" y2="81024"/>
                        <a14:foregroundMark x1="49957" y1="29970" x2="39862" y2="30120"/>
                        <a14:foregroundMark x1="57722" y1="4819" x2="57722" y2="4819"/>
                        <a14:foregroundMark x1="55651" y1="4367" x2="58499" y2="4518"/>
                        <a14:foregroundMark x1="61605" y1="4970" x2="61605" y2="4970"/>
                        <a14:foregroundMark x1="62985" y1="4970" x2="62985" y2="4970"/>
                        <a14:foregroundMark x1="62554" y1="4819" x2="62554" y2="4819"/>
                        <a14:foregroundMark x1="62123" y1="4518" x2="62123" y2="4518"/>
                        <a14:foregroundMark x1="72131" y1="6024" x2="97843" y2="6175"/>
                        <a14:foregroundMark x1="97843" y1="6175" x2="98878" y2="97741"/>
                        <a14:foregroundMark x1="98878" y1="97741" x2="71700" y2="98042"/>
                        <a14:foregroundMark x1="71700" y1="98042" x2="98102" y2="52108"/>
                        <a14:foregroundMark x1="98102" y1="52108" x2="71527" y2="6476"/>
                        <a14:foregroundMark x1="76100" y1="7681" x2="97929" y2="29367"/>
                        <a14:foregroundMark x1="98188" y1="52108" x2="70406" y2="52861"/>
                        <a14:foregroundMark x1="77998" y1="52560" x2="76790" y2="15964"/>
                        <a14:foregroundMark x1="77912" y1="52560" x2="79292" y2="84488"/>
                        <a14:foregroundMark x1="88438" y1="98193" x2="88956" y2="68825"/>
                        <a14:foregroundMark x1="48059" y1="67771" x2="69629" y2="27711"/>
                        <a14:foregroundMark x1="54098" y1="27711" x2="63072" y2="88554"/>
                        <a14:foregroundMark x1="57118" y1="23795" x2="13978" y2="23645"/>
                        <a14:foregroundMark x1="14582" y1="26807" x2="15099" y2="97440"/>
                        <a14:foregroundMark x1="14668" y1="89759" x2="35030" y2="784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06009" y="1428979"/>
            <a:ext cx="7762122" cy="44469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5BE2CC-BD77-4992-A70C-E1C22E0195FF}"/>
              </a:ext>
            </a:extLst>
          </p:cNvPr>
          <p:cNvSpPr txBox="1"/>
          <p:nvPr/>
        </p:nvSpPr>
        <p:spPr>
          <a:xfrm>
            <a:off x="2206009" y="1006678"/>
            <a:ext cx="1127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Baskerville Old Face" panose="02020602080505020303" pitchFamily="18" charset="0"/>
              </a:rPr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3229817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-374073"/>
            <a:ext cx="12192000" cy="72320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CE5570-FDC2-47F3-8841-88F3CF55F828}"/>
              </a:ext>
            </a:extLst>
          </p:cNvPr>
          <p:cNvSpPr/>
          <p:nvPr/>
        </p:nvSpPr>
        <p:spPr>
          <a:xfrm>
            <a:off x="1724890" y="4673600"/>
            <a:ext cx="8742218" cy="215971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-1721372"/>
            <a:ext cx="8742218" cy="6924744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DF4B394E-5C88-4D01-89A4-476ED271A2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0393230"/>
              </p:ext>
            </p:extLst>
          </p:nvPr>
        </p:nvGraphicFramePr>
        <p:xfrm>
          <a:off x="2031998" y="-1349202"/>
          <a:ext cx="8128000" cy="1808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8B2F54D-D560-457B-8546-42A6A06898C8}"/>
              </a:ext>
            </a:extLst>
          </p:cNvPr>
          <p:cNvSpPr txBox="1"/>
          <p:nvPr/>
        </p:nvSpPr>
        <p:spPr>
          <a:xfrm>
            <a:off x="4009080" y="197934"/>
            <a:ext cx="41738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It’s as EASY as 1, 2, 3!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17C4603-CDC6-45E3-A1EF-D73A0271757D}"/>
              </a:ext>
            </a:extLst>
          </p:cNvPr>
          <p:cNvGrpSpPr/>
          <p:nvPr/>
        </p:nvGrpSpPr>
        <p:grpSpPr>
          <a:xfrm>
            <a:off x="2629048" y="1368846"/>
            <a:ext cx="7065670" cy="3129543"/>
            <a:chOff x="2629050" y="1531123"/>
            <a:chExt cx="7065670" cy="312954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5A090-E500-4BC4-AFA6-219C672B7563}"/>
                </a:ext>
              </a:extLst>
            </p:cNvPr>
            <p:cNvSpPr/>
            <p:nvPr/>
          </p:nvSpPr>
          <p:spPr>
            <a:xfrm>
              <a:off x="2629050" y="1531123"/>
              <a:ext cx="3269672" cy="1454728"/>
            </a:xfrm>
            <a:prstGeom prst="rect">
              <a:avLst/>
            </a:prstGeom>
            <a:solidFill>
              <a:srgbClr val="005024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>
                    <a:solidFill>
                      <a:schemeClr val="bg1"/>
                    </a:solidFill>
                  </a:ln>
                  <a:gradFill flip="none" rotWithShape="1">
                    <a:gsLst>
                      <a:gs pos="0">
                        <a:schemeClr val="bg2">
                          <a:shade val="30000"/>
                          <a:satMod val="115000"/>
                        </a:schemeClr>
                      </a:gs>
                      <a:gs pos="50000">
                        <a:schemeClr val="bg2">
                          <a:shade val="67500"/>
                          <a:satMod val="115000"/>
                        </a:schemeClr>
                      </a:gs>
                      <a:gs pos="100000">
                        <a:schemeClr val="bg2"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atin typeface="Baskerville Old Face" panose="02020602080505020303" pitchFamily="18" charset="0"/>
                </a:rPr>
                <a:t>Sports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2072882-C9C5-4092-93A7-680D9279FC76}"/>
                </a:ext>
              </a:extLst>
            </p:cNvPr>
            <p:cNvSpPr/>
            <p:nvPr/>
          </p:nvSpPr>
          <p:spPr>
            <a:xfrm>
              <a:off x="6425048" y="3205938"/>
              <a:ext cx="3269672" cy="1454728"/>
            </a:xfrm>
            <a:prstGeom prst="rect">
              <a:avLst/>
            </a:prstGeom>
            <a:solidFill>
              <a:srgbClr val="005024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>
                    <a:solidFill>
                      <a:schemeClr val="bg1"/>
                    </a:solidFill>
                  </a:ln>
                  <a:gradFill flip="none" rotWithShape="1">
                    <a:gsLst>
                      <a:gs pos="0">
                        <a:schemeClr val="bg2">
                          <a:shade val="30000"/>
                          <a:satMod val="115000"/>
                        </a:schemeClr>
                      </a:gs>
                      <a:gs pos="50000">
                        <a:schemeClr val="bg2">
                          <a:shade val="67500"/>
                          <a:satMod val="115000"/>
                        </a:schemeClr>
                      </a:gs>
                      <a:gs pos="100000">
                        <a:schemeClr val="bg2"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atin typeface="Baskerville Old Face" panose="02020602080505020303" pitchFamily="18" charset="0"/>
                </a:rPr>
                <a:t>Sponsors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3CEA4EA-CAFE-4F06-9931-56E4AEF6E3D1}"/>
                </a:ext>
              </a:extLst>
            </p:cNvPr>
            <p:cNvSpPr/>
            <p:nvPr/>
          </p:nvSpPr>
          <p:spPr>
            <a:xfrm>
              <a:off x="6425048" y="1531123"/>
              <a:ext cx="3269672" cy="14547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>
                    <a:solidFill>
                      <a:schemeClr val="bg1"/>
                    </a:solidFill>
                  </a:ln>
                  <a:gradFill flip="none" rotWithShape="1">
                    <a:gsLst>
                      <a:gs pos="0">
                        <a:schemeClr val="bg2">
                          <a:shade val="30000"/>
                          <a:satMod val="115000"/>
                        </a:schemeClr>
                      </a:gs>
                      <a:gs pos="50000">
                        <a:schemeClr val="bg2">
                          <a:shade val="67500"/>
                          <a:satMod val="115000"/>
                        </a:schemeClr>
                      </a:gs>
                      <a:gs pos="100000">
                        <a:schemeClr val="bg2"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atin typeface="Baskerville Old Face" panose="02020602080505020303" pitchFamily="18" charset="0"/>
                </a:rPr>
                <a:t>Events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AEC6725-A4FA-4886-A54C-EF1FBCBFC15F}"/>
                </a:ext>
              </a:extLst>
            </p:cNvPr>
            <p:cNvSpPr/>
            <p:nvPr/>
          </p:nvSpPr>
          <p:spPr>
            <a:xfrm>
              <a:off x="2629050" y="3190662"/>
              <a:ext cx="3269672" cy="1454728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>
                    <a:solidFill>
                      <a:schemeClr val="bg1"/>
                    </a:solidFill>
                  </a:ln>
                  <a:gradFill flip="none" rotWithShape="1">
                    <a:gsLst>
                      <a:gs pos="0">
                        <a:schemeClr val="bg2">
                          <a:shade val="30000"/>
                          <a:satMod val="115000"/>
                        </a:schemeClr>
                      </a:gs>
                      <a:gs pos="50000">
                        <a:schemeClr val="bg2">
                          <a:shade val="67500"/>
                          <a:satMod val="115000"/>
                        </a:schemeClr>
                      </a:gs>
                      <a:gs pos="100000">
                        <a:schemeClr val="bg2">
                          <a:shade val="100000"/>
                          <a:satMod val="115000"/>
                        </a:schemeClr>
                      </a:gs>
                    </a:gsLst>
                    <a:lin ang="5400000" scaled="1"/>
                    <a:tileRect/>
                  </a:gradFill>
                  <a:latin typeface="Baskerville Old Face" panose="02020602080505020303" pitchFamily="18" charset="0"/>
                </a:rPr>
                <a:t>Donate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81D3C7C-06A1-4842-8561-7261F42E5D96}"/>
              </a:ext>
            </a:extLst>
          </p:cNvPr>
          <p:cNvSpPr txBox="1"/>
          <p:nvPr/>
        </p:nvSpPr>
        <p:spPr>
          <a:xfrm>
            <a:off x="6425046" y="6527703"/>
            <a:ext cx="3160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Houghton Lake Bobcat Boosters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156AB86-5A41-4050-B11B-6DC8F071943C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10995" y1="40218" x2="10995" y2="40218"/>
                        <a14:foregroundMark x1="39275" y1="23363" x2="39275" y2="23363"/>
                        <a14:foregroundMark x1="73148" y1="27728" x2="73148" y2="27728"/>
                        <a14:foregroundMark x1="86073" y1="61681" x2="86073" y2="616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69434" y="5875430"/>
            <a:ext cx="997674" cy="95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15057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8985B-88D1-4995-94D8-A0D06D60C6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7FF9F-17CE-4475-AA8D-919AC54A3F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04892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315318"/>
            <a:ext cx="8742218" cy="6924744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CEB4CCD-DE87-4BA1-9C09-BF4A52896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58" y="1160445"/>
            <a:ext cx="4084283" cy="306321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A741E94-C8BD-4C0B-A575-CB6F57DD86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0995" y1="40218" x2="10995" y2="40218"/>
                        <a14:foregroundMark x1="39275" y1="23363" x2="39275" y2="23363"/>
                        <a14:foregroundMark x1="73148" y1="27728" x2="73148" y2="27728"/>
                        <a14:foregroundMark x1="86073" y1="61681" x2="86073" y2="616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879" y="1753160"/>
            <a:ext cx="2197979" cy="209840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B33F11E-275F-4F71-976B-F7EA744C96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25674" y1="43370" x2="25674" y2="43370"/>
                        <a14:foregroundMark x1="29900" y1="41046" x2="29900" y2="41046"/>
                        <a14:foregroundMark x1="38563" y1="39356" x2="38563" y2="39356"/>
                        <a14:foregroundMark x1="40676" y1="32594" x2="40676" y2="32594"/>
                        <a14:foregroundMark x1="36873" y1="31960" x2="36873" y2="31960"/>
                        <a14:foregroundMark x1="27787" y1="26889" x2="27787" y2="26889"/>
                        <a14:foregroundMark x1="22293" y1="29635" x2="22293" y2="29635"/>
                        <a14:foregroundMark x1="56577" y1="30481" x2="56577" y2="30481"/>
                        <a14:foregroundMark x1="56577" y1="51875" x2="56577" y2="51875"/>
                        <a14:foregroundMark x1="40887" y1="48864" x2="40887" y2="48864"/>
                        <a14:foregroundMark x1="44691" y1="45695" x2="44691" y2="45695"/>
                        <a14:foregroundMark x1="46381" y1="45061" x2="46381" y2="45061"/>
                        <a14:foregroundMark x1="36239" y1="54834" x2="36239" y2="54834"/>
                        <a14:foregroundMark x1="41944" y1="52509" x2="41944" y2="52509"/>
                        <a14:foregroundMark x1="45114" y1="51453" x2="45114" y2="51453"/>
                        <a14:foregroundMark x1="48072" y1="51453" x2="48072" y2="51453"/>
                        <a14:foregroundMark x1="49762" y1="51453" x2="49762" y2="51453"/>
                        <a14:foregroundMark x1="49128" y1="56313" x2="49128" y2="56313"/>
                        <a14:foregroundMark x1="47227" y1="56313" x2="47227" y2="56313"/>
                        <a14:foregroundMark x1="50660" y1="57158" x2="50660" y2="57158"/>
                        <a14:foregroundMark x1="43634" y1="56735" x2="43634" y2="56735"/>
                        <a14:foregroundMark x1="52351" y1="63286" x2="52351" y2="63286"/>
                        <a14:foregroundMark x1="33069" y1="84680" x2="33069" y2="84680"/>
                        <a14:foregroundMark x1="37507" y1="82515" x2="37507" y2="82515"/>
                        <a14:foregroundMark x1="27787" y1="65188" x2="27787" y2="65188"/>
                        <a14:foregroundMark x1="27787" y1="63497" x2="27787" y2="63497"/>
                        <a14:foregroundMark x1="26096" y1="63074" x2="26096" y2="63074"/>
                        <a14:foregroundMark x1="21659" y1="62652" x2="21659" y2="62652"/>
                        <a14:foregroundMark x1="19757" y1="62652" x2="19757" y2="62652"/>
                        <a14:foregroundMark x1="31590" y1="63920" x2="31590" y2="63920"/>
                        <a14:foregroundMark x1="34971" y1="83624" x2="34971" y2="83624"/>
                        <a14:foregroundMark x1="65452" y1="48653" x2="65452" y2="48653"/>
                        <a14:foregroundMark x1="80032" y1="49287" x2="80032" y2="49287"/>
                        <a14:foregroundMark x1="82567" y1="57369" x2="82567" y2="57369"/>
                        <a14:foregroundMark x1="82356" y1="62652" x2="82356" y2="62652"/>
                        <a14:foregroundMark x1="76017" y1="41046" x2="76017" y2="41046"/>
                        <a14:foregroundMark x1="74538" y1="39567" x2="74538" y2="39567"/>
                        <a14:foregroundMark x1="75383" y1="40201" x2="75383" y2="40201"/>
                        <a14:foregroundMark x1="13788" y1="47808" x2="13788" y2="47808"/>
                        <a14:foregroundMark x1="43634" y1="46540" x2="43634" y2="46540"/>
                        <a14:foregroundMark x1="43212" y1="52087" x2="43212" y2="52087"/>
                        <a14:foregroundMark x1="40465" y1="53143" x2="40465" y2="53143"/>
                        <a14:foregroundMark x1="48706" y1="51875" x2="48706" y2="51875"/>
                        <a14:foregroundMark x1="42367" y1="52721" x2="42367" y2="52721"/>
                        <a14:foregroundMark x1="43846" y1="52087" x2="43846" y2="52087"/>
                        <a14:foregroundMark x1="44268" y1="46117" x2="44268" y2="46117"/>
                        <a14:foregroundMark x1="45325" y1="45483" x2="45325" y2="45483"/>
                        <a14:foregroundMark x1="50026" y1="56735" x2="50026" y2="56735"/>
                        <a14:foregroundMark x1="48072" y1="56735" x2="48072" y2="56735"/>
                        <a14:foregroundMark x1="61226" y1="66878" x2="61226" y2="66878"/>
                        <a14:foregroundMark x1="62071" y1="66033" x2="62071" y2="66033"/>
                        <a14:foregroundMark x1="63127" y1="98627" x2="63127" y2="98627"/>
                        <a14:backgroundMark x1="528" y1="47544" x2="528" y2="47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8141" y="1753160"/>
            <a:ext cx="2098404" cy="209840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8927858-28C5-4AED-A2A4-E97536C469BD}"/>
              </a:ext>
            </a:extLst>
          </p:cNvPr>
          <p:cNvSpPr txBox="1"/>
          <p:nvPr/>
        </p:nvSpPr>
        <p:spPr>
          <a:xfrm>
            <a:off x="2089581" y="4672601"/>
            <a:ext cx="8012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We are here for the student Athletes of Houghton Lake Community Schools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E08E65-7A8D-4C6E-8071-3CEBE314BE13}"/>
              </a:ext>
            </a:extLst>
          </p:cNvPr>
          <p:cNvSpPr txBox="1"/>
          <p:nvPr/>
        </p:nvSpPr>
        <p:spPr>
          <a:xfrm>
            <a:off x="3698163" y="4904612"/>
            <a:ext cx="4795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5024"/>
                </a:solidFill>
              </a:rPr>
              <a:t>Sign your student up today!</a:t>
            </a:r>
          </a:p>
        </p:txBody>
      </p:sp>
      <p:graphicFrame>
        <p:nvGraphicFramePr>
          <p:cNvPr id="34" name="Diagram 33">
            <a:extLst>
              <a:ext uri="{FF2B5EF4-FFF2-40B4-BE49-F238E27FC236}">
                <a16:creationId xmlns:a16="http://schemas.microsoft.com/office/drawing/2014/main" id="{4FED0E6C-06A5-4D44-B3E7-C76CAF3C7B35}"/>
              </a:ext>
            </a:extLst>
          </p:cNvPr>
          <p:cNvGraphicFramePr/>
          <p:nvPr/>
        </p:nvGraphicFramePr>
        <p:xfrm>
          <a:off x="2031998" y="5521655"/>
          <a:ext cx="8128000" cy="1808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3B2D2A71-367E-4925-8466-B9325C47B66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0" b="100000" l="0" r="100000">
                        <a14:foregroundMark x1="5584" y1="47843" x2="5584" y2="47843"/>
                        <a14:foregroundMark x1="27411" y1="43137" x2="27411" y2="43137"/>
                        <a14:foregroundMark x1="34518" y1="1569" x2="34518" y2="1569"/>
                        <a14:foregroundMark x1="10152" y1="58824" x2="10152" y2="58824"/>
                        <a14:foregroundMark x1="15736" y1="64314" x2="15736" y2="64314"/>
                        <a14:foregroundMark x1="27411" y1="81961" x2="27411" y2="81961"/>
                        <a14:foregroundMark x1="54822" y1="61961" x2="54822" y2="61961"/>
                        <a14:foregroundMark x1="38579" y1="44706" x2="38579" y2="44706"/>
                        <a14:foregroundMark x1="36041" y1="23137" x2="36041" y2="23137"/>
                        <a14:foregroundMark x1="36041" y1="9804" x2="36041" y2="9804"/>
                        <a14:foregroundMark x1="39086" y1="58824" x2="39086" y2="58824"/>
                        <a14:foregroundMark x1="27919" y1="65490" x2="27919" y2="65490"/>
                        <a14:foregroundMark x1="14721" y1="56078" x2="14721" y2="56078"/>
                        <a14:foregroundMark x1="12690" y1="51765" x2="12690" y2="51765"/>
                        <a14:foregroundMark x1="16751" y1="55294" x2="16751" y2="55294"/>
                        <a14:foregroundMark x1="37056" y1="71765" x2="37056" y2="71765"/>
                        <a14:foregroundMark x1="76142" y1="83529" x2="76142" y2="83529"/>
                        <a14:foregroundMark x1="71574" y1="67451" x2="71574" y2="67451"/>
                        <a14:foregroundMark x1="84772" y1="55294" x2="84772" y2="55294"/>
                        <a14:foregroundMark x1="87817" y1="47843" x2="87817" y2="47059"/>
                        <a14:foregroundMark x1="86802" y1="45490" x2="85787" y2="44314"/>
                        <a14:foregroundMark x1="84264" y1="42353" x2="84264" y2="42353"/>
                        <a14:foregroundMark x1="84264" y1="42353" x2="84264" y2="42353"/>
                        <a14:foregroundMark x1="84264" y1="52549" x2="84264" y2="54118"/>
                        <a14:foregroundMark x1="83249" y1="55686" x2="76142" y2="60784"/>
                        <a14:foregroundMark x1="71574" y1="61176" x2="64975" y2="59608"/>
                        <a14:foregroundMark x1="59391" y1="55294" x2="57360" y2="52549"/>
                        <a14:foregroundMark x1="55330" y1="50588" x2="53807" y2="50196"/>
                        <a14:foregroundMark x1="63452" y1="53725" x2="57360" y2="49412"/>
                        <a14:foregroundMark x1="42132" y1="68627" x2="67005" y2="78824"/>
                        <a14:foregroundMark x1="39086" y1="65882" x2="75635" y2="72941"/>
                        <a14:foregroundMark x1="40609" y1="78824" x2="36041" y2="11373"/>
                        <a14:foregroundMark x1="53807" y1="38824" x2="53807" y2="38824"/>
                        <a14:foregroundMark x1="52284" y1="30196" x2="52284" y2="30196"/>
                        <a14:foregroundMark x1="69036" y1="43137" x2="69036" y2="43137"/>
                        <a14:foregroundMark x1="69036" y1="34510" x2="69036" y2="34510"/>
                        <a14:foregroundMark x1="83249" y1="63922" x2="83249" y2="63922"/>
                        <a14:foregroundMark x1="79695" y1="78824" x2="79695" y2="78824"/>
                        <a14:foregroundMark x1="67005" y1="90980" x2="67005" y2="90980"/>
                        <a14:foregroundMark x1="47716" y1="85882" x2="47716" y2="85882"/>
                        <a14:foregroundMark x1="38071" y1="83529" x2="76142" y2="831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815" y="6441871"/>
            <a:ext cx="280585" cy="3631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BD89D62-077A-4071-9440-A1BCEAB1184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0" b="100000" l="0" r="100000">
                        <a14:foregroundMark x1="5584" y1="47843" x2="5584" y2="47843"/>
                        <a14:foregroundMark x1="27411" y1="43137" x2="27411" y2="43137"/>
                        <a14:foregroundMark x1="34518" y1="1569" x2="34518" y2="1569"/>
                        <a14:foregroundMark x1="10152" y1="58824" x2="10152" y2="58824"/>
                        <a14:foregroundMark x1="15736" y1="64314" x2="15736" y2="64314"/>
                        <a14:foregroundMark x1="27411" y1="81961" x2="27411" y2="81961"/>
                        <a14:foregroundMark x1="54822" y1="61961" x2="54822" y2="61961"/>
                        <a14:foregroundMark x1="38579" y1="44706" x2="38579" y2="44706"/>
                        <a14:foregroundMark x1="36041" y1="23137" x2="36041" y2="23137"/>
                        <a14:foregroundMark x1="36041" y1="9804" x2="36041" y2="9804"/>
                        <a14:foregroundMark x1="39086" y1="58824" x2="39086" y2="58824"/>
                        <a14:foregroundMark x1="27919" y1="65490" x2="27919" y2="65490"/>
                        <a14:foregroundMark x1="14721" y1="56078" x2="14721" y2="56078"/>
                        <a14:foregroundMark x1="12690" y1="51765" x2="12690" y2="51765"/>
                        <a14:foregroundMark x1="16751" y1="55294" x2="16751" y2="55294"/>
                        <a14:foregroundMark x1="37056" y1="71765" x2="37056" y2="71765"/>
                        <a14:foregroundMark x1="76142" y1="83529" x2="76142" y2="83529"/>
                        <a14:foregroundMark x1="71574" y1="67451" x2="71574" y2="67451"/>
                        <a14:foregroundMark x1="84772" y1="55294" x2="84772" y2="55294"/>
                        <a14:foregroundMark x1="87817" y1="47843" x2="87817" y2="47059"/>
                        <a14:foregroundMark x1="86802" y1="45490" x2="85787" y2="44314"/>
                        <a14:foregroundMark x1="84264" y1="42353" x2="84264" y2="42353"/>
                        <a14:foregroundMark x1="84264" y1="42353" x2="84264" y2="42353"/>
                        <a14:foregroundMark x1="84264" y1="52549" x2="84264" y2="54118"/>
                        <a14:foregroundMark x1="83249" y1="55686" x2="76142" y2="60784"/>
                        <a14:foregroundMark x1="71574" y1="61176" x2="64975" y2="59608"/>
                        <a14:foregroundMark x1="59391" y1="55294" x2="57360" y2="52549"/>
                        <a14:foregroundMark x1="55330" y1="50588" x2="53807" y2="50196"/>
                        <a14:foregroundMark x1="63452" y1="53725" x2="57360" y2="49412"/>
                        <a14:foregroundMark x1="42132" y1="68627" x2="67005" y2="78824"/>
                        <a14:foregroundMark x1="39086" y1="65882" x2="75635" y2="72941"/>
                        <a14:foregroundMark x1="40609" y1="78824" x2="36041" y2="11373"/>
                        <a14:foregroundMark x1="53807" y1="38824" x2="53807" y2="38824"/>
                        <a14:foregroundMark x1="52284" y1="30196" x2="52284" y2="30196"/>
                        <a14:foregroundMark x1="69036" y1="43137" x2="69036" y2="43137"/>
                        <a14:foregroundMark x1="69036" y1="34510" x2="69036" y2="34510"/>
                        <a14:foregroundMark x1="83249" y1="63922" x2="83249" y2="63922"/>
                        <a14:foregroundMark x1="79695" y1="78824" x2="79695" y2="78824"/>
                        <a14:foregroundMark x1="67005" y1="90980" x2="67005" y2="90980"/>
                        <a14:foregroundMark x1="47716" y1="85882" x2="47716" y2="85882"/>
                        <a14:foregroundMark x1="38071" y1="83529" x2="76142" y2="831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876" y="6436945"/>
            <a:ext cx="280585" cy="36319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008A0D3-A80B-455F-970C-C6657DAB158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0" b="100000" l="0" r="100000">
                        <a14:foregroundMark x1="5584" y1="47843" x2="5584" y2="47843"/>
                        <a14:foregroundMark x1="27411" y1="43137" x2="27411" y2="43137"/>
                        <a14:foregroundMark x1="34518" y1="1569" x2="34518" y2="1569"/>
                        <a14:foregroundMark x1="10152" y1="58824" x2="10152" y2="58824"/>
                        <a14:foregroundMark x1="15736" y1="64314" x2="15736" y2="64314"/>
                        <a14:foregroundMark x1="27411" y1="81961" x2="27411" y2="81961"/>
                        <a14:foregroundMark x1="54822" y1="61961" x2="54822" y2="61961"/>
                        <a14:foregroundMark x1="38579" y1="44706" x2="38579" y2="44706"/>
                        <a14:foregroundMark x1="36041" y1="23137" x2="36041" y2="23137"/>
                        <a14:foregroundMark x1="36041" y1="9804" x2="36041" y2="9804"/>
                        <a14:foregroundMark x1="39086" y1="58824" x2="39086" y2="58824"/>
                        <a14:foregroundMark x1="27919" y1="65490" x2="27919" y2="65490"/>
                        <a14:foregroundMark x1="14721" y1="56078" x2="14721" y2="56078"/>
                        <a14:foregroundMark x1="12690" y1="51765" x2="12690" y2="51765"/>
                        <a14:foregroundMark x1="16751" y1="55294" x2="16751" y2="55294"/>
                        <a14:foregroundMark x1="37056" y1="71765" x2="37056" y2="71765"/>
                        <a14:foregroundMark x1="76142" y1="83529" x2="76142" y2="83529"/>
                        <a14:foregroundMark x1="71574" y1="67451" x2="71574" y2="67451"/>
                        <a14:foregroundMark x1="84772" y1="55294" x2="84772" y2="55294"/>
                        <a14:foregroundMark x1="87817" y1="47843" x2="87817" y2="47059"/>
                        <a14:foregroundMark x1="86802" y1="45490" x2="85787" y2="44314"/>
                        <a14:foregroundMark x1="84264" y1="42353" x2="84264" y2="42353"/>
                        <a14:foregroundMark x1="84264" y1="42353" x2="84264" y2="42353"/>
                        <a14:foregroundMark x1="84264" y1="52549" x2="84264" y2="54118"/>
                        <a14:foregroundMark x1="83249" y1="55686" x2="76142" y2="60784"/>
                        <a14:foregroundMark x1="71574" y1="61176" x2="64975" y2="59608"/>
                        <a14:foregroundMark x1="59391" y1="55294" x2="57360" y2="52549"/>
                        <a14:foregroundMark x1="55330" y1="50588" x2="53807" y2="50196"/>
                        <a14:foregroundMark x1="63452" y1="53725" x2="57360" y2="49412"/>
                        <a14:foregroundMark x1="42132" y1="68627" x2="67005" y2="78824"/>
                        <a14:foregroundMark x1="39086" y1="65882" x2="75635" y2="72941"/>
                        <a14:foregroundMark x1="40609" y1="78824" x2="36041" y2="11373"/>
                        <a14:foregroundMark x1="53807" y1="38824" x2="53807" y2="38824"/>
                        <a14:foregroundMark x1="52284" y1="30196" x2="52284" y2="30196"/>
                        <a14:foregroundMark x1="69036" y1="43137" x2="69036" y2="43137"/>
                        <a14:foregroundMark x1="69036" y1="34510" x2="69036" y2="34510"/>
                        <a14:foregroundMark x1="83249" y1="63922" x2="83249" y2="63922"/>
                        <a14:foregroundMark x1="79695" y1="78824" x2="79695" y2="78824"/>
                        <a14:foregroundMark x1="67005" y1="90980" x2="67005" y2="90980"/>
                        <a14:foregroundMark x1="47716" y1="85882" x2="47716" y2="85882"/>
                        <a14:foregroundMark x1="38071" y1="83529" x2="76142" y2="831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050" y="6393430"/>
            <a:ext cx="280585" cy="363194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AE5655FD-13B5-4450-B185-5EC9E24E1BD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56" y="1160445"/>
            <a:ext cx="4084283" cy="306321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4A619272-4F20-4EF0-A615-F7B2EC94CF27}"/>
              </a:ext>
            </a:extLst>
          </p:cNvPr>
          <p:cNvSpPr/>
          <p:nvPr/>
        </p:nvSpPr>
        <p:spPr>
          <a:xfrm>
            <a:off x="8620413" y="630636"/>
            <a:ext cx="2153298" cy="3287857"/>
          </a:xfrm>
          <a:prstGeom prst="rect">
            <a:avLst/>
          </a:prstGeom>
          <a:solidFill>
            <a:schemeClr val="bg2"/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60ABB34-9BCB-43DC-95C0-13C26CBA7D1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0" b="100000" l="0" r="100000">
                        <a14:foregroundMark x1="5584" y1="47843" x2="5584" y2="47843"/>
                        <a14:foregroundMark x1="27411" y1="43137" x2="27411" y2="43137"/>
                        <a14:foregroundMark x1="34518" y1="1569" x2="34518" y2="1569"/>
                        <a14:foregroundMark x1="10152" y1="58824" x2="10152" y2="58824"/>
                        <a14:foregroundMark x1="15736" y1="64314" x2="15736" y2="64314"/>
                        <a14:foregroundMark x1="27411" y1="81961" x2="27411" y2="81961"/>
                        <a14:foregroundMark x1="54822" y1="61961" x2="54822" y2="61961"/>
                        <a14:foregroundMark x1="38579" y1="44706" x2="38579" y2="44706"/>
                        <a14:foregroundMark x1="36041" y1="23137" x2="36041" y2="23137"/>
                        <a14:foregroundMark x1="36041" y1="9804" x2="36041" y2="9804"/>
                        <a14:foregroundMark x1="39086" y1="58824" x2="39086" y2="58824"/>
                        <a14:foregroundMark x1="27919" y1="65490" x2="27919" y2="65490"/>
                        <a14:foregroundMark x1="14721" y1="56078" x2="14721" y2="56078"/>
                        <a14:foregroundMark x1="12690" y1="51765" x2="12690" y2="51765"/>
                        <a14:foregroundMark x1="16751" y1="55294" x2="16751" y2="55294"/>
                        <a14:foregroundMark x1="37056" y1="71765" x2="37056" y2="71765"/>
                        <a14:foregroundMark x1="76142" y1="83529" x2="76142" y2="83529"/>
                        <a14:foregroundMark x1="71574" y1="67451" x2="71574" y2="67451"/>
                        <a14:foregroundMark x1="84772" y1="55294" x2="84772" y2="55294"/>
                        <a14:foregroundMark x1="87817" y1="47843" x2="87817" y2="47059"/>
                        <a14:foregroundMark x1="86802" y1="45490" x2="85787" y2="44314"/>
                        <a14:foregroundMark x1="84264" y1="42353" x2="84264" y2="42353"/>
                        <a14:foregroundMark x1="84264" y1="42353" x2="84264" y2="42353"/>
                        <a14:foregroundMark x1="84264" y1="52549" x2="84264" y2="54118"/>
                        <a14:foregroundMark x1="83249" y1="55686" x2="76142" y2="60784"/>
                        <a14:foregroundMark x1="71574" y1="61176" x2="64975" y2="59608"/>
                        <a14:foregroundMark x1="59391" y1="55294" x2="57360" y2="52549"/>
                        <a14:foregroundMark x1="55330" y1="50588" x2="53807" y2="50196"/>
                        <a14:foregroundMark x1="63452" y1="53725" x2="57360" y2="49412"/>
                        <a14:foregroundMark x1="42132" y1="68627" x2="67005" y2="78824"/>
                        <a14:foregroundMark x1="39086" y1="65882" x2="75635" y2="72941"/>
                        <a14:foregroundMark x1="40609" y1="78824" x2="36041" y2="11373"/>
                        <a14:foregroundMark x1="53807" y1="38824" x2="53807" y2="38824"/>
                        <a14:foregroundMark x1="52284" y1="30196" x2="52284" y2="30196"/>
                        <a14:foregroundMark x1="69036" y1="43137" x2="69036" y2="43137"/>
                        <a14:foregroundMark x1="69036" y1="34510" x2="69036" y2="34510"/>
                        <a14:foregroundMark x1="83249" y1="63922" x2="83249" y2="63922"/>
                        <a14:foregroundMark x1="79695" y1="78824" x2="79695" y2="78824"/>
                        <a14:foregroundMark x1="67005" y1="90980" x2="67005" y2="90980"/>
                        <a14:foregroundMark x1="47716" y1="85882" x2="47716" y2="85882"/>
                        <a14:foregroundMark x1="38071" y1="83529" x2="76142" y2="831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126" y="440721"/>
            <a:ext cx="280585" cy="36319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11A398F-8B55-4F65-9CA3-205C40863162}"/>
              </a:ext>
            </a:extLst>
          </p:cNvPr>
          <p:cNvSpPr/>
          <p:nvPr/>
        </p:nvSpPr>
        <p:spPr>
          <a:xfrm rot="1452489">
            <a:off x="10257353" y="383461"/>
            <a:ext cx="280585" cy="48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78B1C78-C597-425C-B5AA-E4F410AB7E02}"/>
              </a:ext>
            </a:extLst>
          </p:cNvPr>
          <p:cNvSpPr/>
          <p:nvPr/>
        </p:nvSpPr>
        <p:spPr>
          <a:xfrm rot="2564234">
            <a:off x="10342041" y="288377"/>
            <a:ext cx="280585" cy="48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D4E2006-BAAD-4B6A-8637-A35A8ADFFAD4}"/>
              </a:ext>
            </a:extLst>
          </p:cNvPr>
          <p:cNvSpPr/>
          <p:nvPr/>
        </p:nvSpPr>
        <p:spPr>
          <a:xfrm rot="5106753">
            <a:off x="10471255" y="224041"/>
            <a:ext cx="280585" cy="48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263AFEB-626C-4B48-84ED-0D4E6FA63DF4}"/>
              </a:ext>
            </a:extLst>
          </p:cNvPr>
          <p:cNvGrpSpPr/>
          <p:nvPr/>
        </p:nvGrpSpPr>
        <p:grpSpPr>
          <a:xfrm>
            <a:off x="8620413" y="846322"/>
            <a:ext cx="2027373" cy="2888032"/>
            <a:chOff x="8315258" y="974050"/>
            <a:chExt cx="2332560" cy="361211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E851A63-6F23-44CA-A394-93FAB90CCF5E}"/>
                </a:ext>
              </a:extLst>
            </p:cNvPr>
            <p:cNvSpPr txBox="1"/>
            <p:nvPr/>
          </p:nvSpPr>
          <p:spPr>
            <a:xfrm>
              <a:off x="8326624" y="974050"/>
              <a:ext cx="2306034" cy="6630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About Bobcat Boosters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01648F-23FE-432C-82A5-4375B7A42EA3}"/>
                </a:ext>
              </a:extLst>
            </p:cNvPr>
            <p:cNvSpPr txBox="1"/>
            <p:nvPr/>
          </p:nvSpPr>
          <p:spPr>
            <a:xfrm>
              <a:off x="8322837" y="2815250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Donate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B2AF576-368B-44A6-BABE-950079B17B32}"/>
                </a:ext>
              </a:extLst>
            </p:cNvPr>
            <p:cNvSpPr txBox="1"/>
            <p:nvPr/>
          </p:nvSpPr>
          <p:spPr>
            <a:xfrm>
              <a:off x="8337992" y="3275549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Fundraisers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1332042-05C5-4CB7-929B-EC1950BE17CA}"/>
                </a:ext>
              </a:extLst>
            </p:cNvPr>
            <p:cNvSpPr txBox="1"/>
            <p:nvPr/>
          </p:nvSpPr>
          <p:spPr>
            <a:xfrm>
              <a:off x="8315258" y="1434350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Sign in/Register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B4133C3-6786-4256-B4A0-04C94989A002}"/>
                </a:ext>
              </a:extLst>
            </p:cNvPr>
            <p:cNvSpPr txBox="1"/>
            <p:nvPr/>
          </p:nvSpPr>
          <p:spPr>
            <a:xfrm>
              <a:off x="8330414" y="1894651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Sports + Pricing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539CF9B-4AD9-496A-A399-4DD540638F57}"/>
                </a:ext>
              </a:extLst>
            </p:cNvPr>
            <p:cNvSpPr txBox="1"/>
            <p:nvPr/>
          </p:nvSpPr>
          <p:spPr>
            <a:xfrm>
              <a:off x="8319047" y="2354950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Events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3274B71-FD1E-4DD1-B34F-BC3F850784ED}"/>
                </a:ext>
              </a:extLst>
            </p:cNvPr>
            <p:cNvSpPr txBox="1"/>
            <p:nvPr/>
          </p:nvSpPr>
          <p:spPr>
            <a:xfrm>
              <a:off x="8341784" y="3735850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Contact Us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F3D0DCD-2984-4928-A072-799F6E6A97F7}"/>
                </a:ext>
              </a:extLst>
            </p:cNvPr>
            <p:cNvSpPr txBox="1"/>
            <p:nvPr/>
          </p:nvSpPr>
          <p:spPr>
            <a:xfrm>
              <a:off x="8334204" y="4196152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Our Sponsors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CF6DCC67-91E7-4400-B15D-CCC61B735A50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</p:spTree>
    <p:extLst>
      <p:ext uri="{BB962C8B-B14F-4D97-AF65-F5344CB8AC3E}">
        <p14:creationId xmlns:p14="http://schemas.microsoft.com/office/powerpoint/2010/main" val="165133586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315318"/>
            <a:ext cx="8742218" cy="6924744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CEB4CCD-DE87-4BA1-9C09-BF4A52896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58" y="1160445"/>
            <a:ext cx="4084283" cy="306321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A741E94-C8BD-4C0B-A575-CB6F57DD86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0995" y1="40218" x2="10995" y2="40218"/>
                        <a14:foregroundMark x1="39275" y1="23363" x2="39275" y2="23363"/>
                        <a14:foregroundMark x1="73148" y1="27728" x2="73148" y2="27728"/>
                        <a14:foregroundMark x1="86073" y1="61681" x2="86073" y2="616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879" y="1753160"/>
            <a:ext cx="2197979" cy="209840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B33F11E-275F-4F71-976B-F7EA744C96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25674" y1="43370" x2="25674" y2="43370"/>
                        <a14:foregroundMark x1="29900" y1="41046" x2="29900" y2="41046"/>
                        <a14:foregroundMark x1="38563" y1="39356" x2="38563" y2="39356"/>
                        <a14:foregroundMark x1="40676" y1="32594" x2="40676" y2="32594"/>
                        <a14:foregroundMark x1="36873" y1="31960" x2="36873" y2="31960"/>
                        <a14:foregroundMark x1="27787" y1="26889" x2="27787" y2="26889"/>
                        <a14:foregroundMark x1="22293" y1="29635" x2="22293" y2="29635"/>
                        <a14:foregroundMark x1="56577" y1="30481" x2="56577" y2="30481"/>
                        <a14:foregroundMark x1="56577" y1="51875" x2="56577" y2="51875"/>
                        <a14:foregroundMark x1="40887" y1="48864" x2="40887" y2="48864"/>
                        <a14:foregroundMark x1="44691" y1="45695" x2="44691" y2="45695"/>
                        <a14:foregroundMark x1="46381" y1="45061" x2="46381" y2="45061"/>
                        <a14:foregroundMark x1="36239" y1="54834" x2="36239" y2="54834"/>
                        <a14:foregroundMark x1="41944" y1="52509" x2="41944" y2="52509"/>
                        <a14:foregroundMark x1="45114" y1="51453" x2="45114" y2="51453"/>
                        <a14:foregroundMark x1="48072" y1="51453" x2="48072" y2="51453"/>
                        <a14:foregroundMark x1="49762" y1="51453" x2="49762" y2="51453"/>
                        <a14:foregroundMark x1="49128" y1="56313" x2="49128" y2="56313"/>
                        <a14:foregroundMark x1="47227" y1="56313" x2="47227" y2="56313"/>
                        <a14:foregroundMark x1="50660" y1="57158" x2="50660" y2="57158"/>
                        <a14:foregroundMark x1="43634" y1="56735" x2="43634" y2="56735"/>
                        <a14:foregroundMark x1="52351" y1="63286" x2="52351" y2="63286"/>
                        <a14:foregroundMark x1="33069" y1="84680" x2="33069" y2="84680"/>
                        <a14:foregroundMark x1="37507" y1="82515" x2="37507" y2="82515"/>
                        <a14:foregroundMark x1="27787" y1="65188" x2="27787" y2="65188"/>
                        <a14:foregroundMark x1="27787" y1="63497" x2="27787" y2="63497"/>
                        <a14:foregroundMark x1="26096" y1="63074" x2="26096" y2="63074"/>
                        <a14:foregroundMark x1="21659" y1="62652" x2="21659" y2="62652"/>
                        <a14:foregroundMark x1="19757" y1="62652" x2="19757" y2="62652"/>
                        <a14:foregroundMark x1="31590" y1="63920" x2="31590" y2="63920"/>
                        <a14:foregroundMark x1="34971" y1="83624" x2="34971" y2="83624"/>
                        <a14:foregroundMark x1="65452" y1="48653" x2="65452" y2="48653"/>
                        <a14:foregroundMark x1="80032" y1="49287" x2="80032" y2="49287"/>
                        <a14:foregroundMark x1="82567" y1="57369" x2="82567" y2="57369"/>
                        <a14:foregroundMark x1="82356" y1="62652" x2="82356" y2="62652"/>
                        <a14:foregroundMark x1="76017" y1="41046" x2="76017" y2="41046"/>
                        <a14:foregroundMark x1="74538" y1="39567" x2="74538" y2="39567"/>
                        <a14:foregroundMark x1="75383" y1="40201" x2="75383" y2="40201"/>
                        <a14:foregroundMark x1="13788" y1="47808" x2="13788" y2="47808"/>
                        <a14:foregroundMark x1="43634" y1="46540" x2="43634" y2="46540"/>
                        <a14:foregroundMark x1="43212" y1="52087" x2="43212" y2="52087"/>
                        <a14:foregroundMark x1="40465" y1="53143" x2="40465" y2="53143"/>
                        <a14:foregroundMark x1="48706" y1="51875" x2="48706" y2="51875"/>
                        <a14:foregroundMark x1="42367" y1="52721" x2="42367" y2="52721"/>
                        <a14:foregroundMark x1="43846" y1="52087" x2="43846" y2="52087"/>
                        <a14:foregroundMark x1="44268" y1="46117" x2="44268" y2="46117"/>
                        <a14:foregroundMark x1="45325" y1="45483" x2="45325" y2="45483"/>
                        <a14:foregroundMark x1="50026" y1="56735" x2="50026" y2="56735"/>
                        <a14:foregroundMark x1="48072" y1="56735" x2="48072" y2="56735"/>
                        <a14:foregroundMark x1="61226" y1="66878" x2="61226" y2="66878"/>
                        <a14:foregroundMark x1="62071" y1="66033" x2="62071" y2="66033"/>
                        <a14:foregroundMark x1="63127" y1="98627" x2="63127" y2="98627"/>
                        <a14:backgroundMark x1="528" y1="47544" x2="528" y2="47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8141" y="1753160"/>
            <a:ext cx="2098404" cy="209840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8927858-28C5-4AED-A2A4-E97536C469BD}"/>
              </a:ext>
            </a:extLst>
          </p:cNvPr>
          <p:cNvSpPr txBox="1"/>
          <p:nvPr/>
        </p:nvSpPr>
        <p:spPr>
          <a:xfrm>
            <a:off x="2089581" y="4672601"/>
            <a:ext cx="8012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We are here for the student Athletes of Houghton Lake Community Schools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E08E65-7A8D-4C6E-8071-3CEBE314BE13}"/>
              </a:ext>
            </a:extLst>
          </p:cNvPr>
          <p:cNvSpPr txBox="1"/>
          <p:nvPr/>
        </p:nvSpPr>
        <p:spPr>
          <a:xfrm>
            <a:off x="3698163" y="4904612"/>
            <a:ext cx="4795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5024"/>
                </a:solidFill>
              </a:rPr>
              <a:t>Sign your student up today!</a:t>
            </a:r>
          </a:p>
        </p:txBody>
      </p:sp>
      <p:graphicFrame>
        <p:nvGraphicFramePr>
          <p:cNvPr id="34" name="Diagram 33">
            <a:extLst>
              <a:ext uri="{FF2B5EF4-FFF2-40B4-BE49-F238E27FC236}">
                <a16:creationId xmlns:a16="http://schemas.microsoft.com/office/drawing/2014/main" id="{4FED0E6C-06A5-4D44-B3E7-C76CAF3C7B35}"/>
              </a:ext>
            </a:extLst>
          </p:cNvPr>
          <p:cNvGraphicFramePr/>
          <p:nvPr/>
        </p:nvGraphicFramePr>
        <p:xfrm>
          <a:off x="2031998" y="5521655"/>
          <a:ext cx="8128000" cy="1808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36" name="Picture 35">
            <a:extLst>
              <a:ext uri="{FF2B5EF4-FFF2-40B4-BE49-F238E27FC236}">
                <a16:creationId xmlns:a16="http://schemas.microsoft.com/office/drawing/2014/main" id="{33ADB0B2-533F-4327-B5DD-CF1F207B41B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54" y="1160445"/>
            <a:ext cx="4084283" cy="306321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0B31B09-5960-40DD-8166-5011A2901D78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3103D1B-D259-49B1-898A-C09A6D4A670D}"/>
              </a:ext>
            </a:extLst>
          </p:cNvPr>
          <p:cNvSpPr/>
          <p:nvPr/>
        </p:nvSpPr>
        <p:spPr>
          <a:xfrm>
            <a:off x="8620413" y="630636"/>
            <a:ext cx="2153298" cy="3287857"/>
          </a:xfrm>
          <a:prstGeom prst="rect">
            <a:avLst/>
          </a:prstGeom>
          <a:solidFill>
            <a:schemeClr val="bg2"/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BDE1228-0D23-4A12-B922-9890ACF23DCE}"/>
              </a:ext>
            </a:extLst>
          </p:cNvPr>
          <p:cNvGrpSpPr/>
          <p:nvPr/>
        </p:nvGrpSpPr>
        <p:grpSpPr>
          <a:xfrm>
            <a:off x="8620413" y="846322"/>
            <a:ext cx="2027373" cy="2888032"/>
            <a:chOff x="8315258" y="974050"/>
            <a:chExt cx="2332560" cy="3612115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3C71BE8-7B29-4AD2-A58B-E58C310E338C}"/>
                </a:ext>
              </a:extLst>
            </p:cNvPr>
            <p:cNvSpPr txBox="1"/>
            <p:nvPr/>
          </p:nvSpPr>
          <p:spPr>
            <a:xfrm>
              <a:off x="8326624" y="974050"/>
              <a:ext cx="2306034" cy="384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b="1" dirty="0">
                  <a:solidFill>
                    <a:srgbClr val="005024"/>
                  </a:solidFill>
                </a:rPr>
                <a:t>About Bobcat Boosters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C3FD5F3-7450-423F-B5E3-3C3438B03C6A}"/>
                </a:ext>
              </a:extLst>
            </p:cNvPr>
            <p:cNvSpPr txBox="1"/>
            <p:nvPr/>
          </p:nvSpPr>
          <p:spPr>
            <a:xfrm>
              <a:off x="8322837" y="2815250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Donate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DD9A054-9D7B-4C58-AAD4-052B9D53A400}"/>
                </a:ext>
              </a:extLst>
            </p:cNvPr>
            <p:cNvSpPr txBox="1"/>
            <p:nvPr/>
          </p:nvSpPr>
          <p:spPr>
            <a:xfrm>
              <a:off x="8337992" y="3275549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Fundraisers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E0FA0EC-4453-4DBE-86D5-DBFE639B2AE0}"/>
                </a:ext>
              </a:extLst>
            </p:cNvPr>
            <p:cNvSpPr txBox="1"/>
            <p:nvPr/>
          </p:nvSpPr>
          <p:spPr>
            <a:xfrm>
              <a:off x="8315258" y="1434350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Sign in/Register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8AC8E65-A3E3-4029-823C-FAAD87A8A715}"/>
                </a:ext>
              </a:extLst>
            </p:cNvPr>
            <p:cNvSpPr txBox="1"/>
            <p:nvPr/>
          </p:nvSpPr>
          <p:spPr>
            <a:xfrm>
              <a:off x="8330414" y="1894651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Sports + Pricing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2A21F80-D44F-485C-A8C1-3D088AC7887A}"/>
                </a:ext>
              </a:extLst>
            </p:cNvPr>
            <p:cNvSpPr txBox="1"/>
            <p:nvPr/>
          </p:nvSpPr>
          <p:spPr>
            <a:xfrm>
              <a:off x="8319047" y="2354950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Events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A3BD550-581C-48D9-BEC8-4189232E01F8}"/>
                </a:ext>
              </a:extLst>
            </p:cNvPr>
            <p:cNvSpPr txBox="1"/>
            <p:nvPr/>
          </p:nvSpPr>
          <p:spPr>
            <a:xfrm>
              <a:off x="8341784" y="3735850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Contact Us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3BBE085-CBBC-4B7B-A8BC-8B3F040FB0A6}"/>
                </a:ext>
              </a:extLst>
            </p:cNvPr>
            <p:cNvSpPr txBox="1"/>
            <p:nvPr/>
          </p:nvSpPr>
          <p:spPr>
            <a:xfrm>
              <a:off x="8334204" y="4196152"/>
              <a:ext cx="2306034" cy="3900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Our Sponsors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CCE43764-2DC1-4ED9-BBC8-D777005FF96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0" b="100000" l="0" r="100000">
                        <a14:foregroundMark x1="5584" y1="47843" x2="5584" y2="47843"/>
                        <a14:foregroundMark x1="27411" y1="43137" x2="27411" y2="43137"/>
                        <a14:foregroundMark x1="34518" y1="1569" x2="34518" y2="1569"/>
                        <a14:foregroundMark x1="10152" y1="58824" x2="10152" y2="58824"/>
                        <a14:foregroundMark x1="15736" y1="64314" x2="15736" y2="64314"/>
                        <a14:foregroundMark x1="27411" y1="81961" x2="27411" y2="81961"/>
                        <a14:foregroundMark x1="54822" y1="61961" x2="54822" y2="61961"/>
                        <a14:foregroundMark x1="38579" y1="44706" x2="38579" y2="44706"/>
                        <a14:foregroundMark x1="36041" y1="23137" x2="36041" y2="23137"/>
                        <a14:foregroundMark x1="36041" y1="9804" x2="36041" y2="9804"/>
                        <a14:foregroundMark x1="39086" y1="58824" x2="39086" y2="58824"/>
                        <a14:foregroundMark x1="27919" y1="65490" x2="27919" y2="65490"/>
                        <a14:foregroundMark x1="14721" y1="56078" x2="14721" y2="56078"/>
                        <a14:foregroundMark x1="12690" y1="51765" x2="12690" y2="51765"/>
                        <a14:foregroundMark x1="16751" y1="55294" x2="16751" y2="55294"/>
                        <a14:foregroundMark x1="37056" y1="71765" x2="37056" y2="71765"/>
                        <a14:foregroundMark x1="76142" y1="83529" x2="76142" y2="83529"/>
                        <a14:foregroundMark x1="71574" y1="67451" x2="71574" y2="67451"/>
                        <a14:foregroundMark x1="84772" y1="55294" x2="84772" y2="55294"/>
                        <a14:foregroundMark x1="87817" y1="47843" x2="87817" y2="47059"/>
                        <a14:foregroundMark x1="86802" y1="45490" x2="85787" y2="44314"/>
                        <a14:foregroundMark x1="84264" y1="42353" x2="84264" y2="42353"/>
                        <a14:foregroundMark x1="84264" y1="42353" x2="84264" y2="42353"/>
                        <a14:foregroundMark x1="84264" y1="52549" x2="84264" y2="54118"/>
                        <a14:foregroundMark x1="83249" y1="55686" x2="76142" y2="60784"/>
                        <a14:foregroundMark x1="71574" y1="61176" x2="64975" y2="59608"/>
                        <a14:foregroundMark x1="59391" y1="55294" x2="57360" y2="52549"/>
                        <a14:foregroundMark x1="55330" y1="50588" x2="53807" y2="50196"/>
                        <a14:foregroundMark x1="63452" y1="53725" x2="57360" y2="49412"/>
                        <a14:foregroundMark x1="42132" y1="68627" x2="67005" y2="78824"/>
                        <a14:foregroundMark x1="39086" y1="65882" x2="75635" y2="72941"/>
                        <a14:foregroundMark x1="40609" y1="78824" x2="36041" y2="11373"/>
                        <a14:foregroundMark x1="53807" y1="38824" x2="53807" y2="38824"/>
                        <a14:foregroundMark x1="52284" y1="30196" x2="52284" y2="30196"/>
                        <a14:foregroundMark x1="69036" y1="43137" x2="69036" y2="43137"/>
                        <a14:foregroundMark x1="69036" y1="34510" x2="69036" y2="34510"/>
                        <a14:foregroundMark x1="83249" y1="63922" x2="83249" y2="63922"/>
                        <a14:foregroundMark x1="79695" y1="78824" x2="79695" y2="78824"/>
                        <a14:foregroundMark x1="67005" y1="90980" x2="67005" y2="90980"/>
                        <a14:foregroundMark x1="47716" y1="85882" x2="47716" y2="85882"/>
                        <a14:foregroundMark x1="38071" y1="83529" x2="76142" y2="831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8131" y="984107"/>
            <a:ext cx="280585" cy="36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06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D410A-A8BB-4601-A3AE-EF1BAAB4B4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Sign in/Register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BCCE62-5961-43DA-ADBD-A4FF1C4EC5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616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45429E-9501-455E-98B4-42500FFFB1B7}"/>
              </a:ext>
            </a:extLst>
          </p:cNvPr>
          <p:cNvSpPr/>
          <p:nvPr/>
        </p:nvSpPr>
        <p:spPr>
          <a:xfrm>
            <a:off x="1724890" y="4673600"/>
            <a:ext cx="8742218" cy="215971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rgbClr val="005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291216"/>
            <a:ext cx="8742218" cy="5195184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83DDDEF-FEA0-4DA0-89CB-AFD610926B11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19E3D4F-F927-4EE3-AD0C-F17A445C326E}"/>
              </a:ext>
            </a:extLst>
          </p:cNvPr>
          <p:cNvCxnSpPr/>
          <p:nvPr/>
        </p:nvCxnSpPr>
        <p:spPr>
          <a:xfrm>
            <a:off x="6123709" y="1371600"/>
            <a:ext cx="0" cy="320040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B55CAF9-37B9-4CF0-B692-23D52A229707}"/>
              </a:ext>
            </a:extLst>
          </p:cNvPr>
          <p:cNvSpPr txBox="1"/>
          <p:nvPr/>
        </p:nvSpPr>
        <p:spPr>
          <a:xfrm>
            <a:off x="6425046" y="6527703"/>
            <a:ext cx="3160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Houghton Lake Bobcat Boosters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1A62790-0C1F-4AE8-AC4F-958D66607BC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0995" y1="40218" x2="10995" y2="40218"/>
                        <a14:foregroundMark x1="39275" y1="23363" x2="39275" y2="23363"/>
                        <a14:foregroundMark x1="73148" y1="27728" x2="73148" y2="27728"/>
                        <a14:foregroundMark x1="86073" y1="61681" x2="86073" y2="616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69434" y="5875430"/>
            <a:ext cx="997674" cy="9566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A9B715-9F9C-45E8-A812-71B25C6E84F3}"/>
              </a:ext>
            </a:extLst>
          </p:cNvPr>
          <p:cNvSpPr txBox="1"/>
          <p:nvPr/>
        </p:nvSpPr>
        <p:spPr>
          <a:xfrm>
            <a:off x="2985228" y="1078829"/>
            <a:ext cx="1878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Returning Parent?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6B0F8B-DEEE-40F6-ADF9-8ECF213B9928}"/>
              </a:ext>
            </a:extLst>
          </p:cNvPr>
          <p:cNvSpPr txBox="1"/>
          <p:nvPr/>
        </p:nvSpPr>
        <p:spPr>
          <a:xfrm>
            <a:off x="7601950" y="1078829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New Parent?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D16581-6B20-4294-B1C7-5A33C62CCB04}"/>
              </a:ext>
            </a:extLst>
          </p:cNvPr>
          <p:cNvSpPr txBox="1"/>
          <p:nvPr/>
        </p:nvSpPr>
        <p:spPr>
          <a:xfrm>
            <a:off x="1954651" y="1523847"/>
            <a:ext cx="1709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400" b="1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defRPr>
            </a:lvl1pPr>
          </a:lstStyle>
          <a:p>
            <a:r>
              <a:rPr lang="en-US" sz="32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Sign in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6BF2A9B-5D59-4820-A455-1677B10E36FA}"/>
              </a:ext>
            </a:extLst>
          </p:cNvPr>
          <p:cNvSpPr txBox="1"/>
          <p:nvPr/>
        </p:nvSpPr>
        <p:spPr>
          <a:xfrm>
            <a:off x="6296228" y="1488324"/>
            <a:ext cx="1709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400" b="1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defRPr>
            </a:lvl1pPr>
          </a:lstStyle>
          <a:p>
            <a:r>
              <a:rPr lang="en-US" sz="32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Register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3DA85A-D10F-4327-A62F-7025C82DDE55}"/>
              </a:ext>
            </a:extLst>
          </p:cNvPr>
          <p:cNvSpPr txBox="1"/>
          <p:nvPr/>
        </p:nvSpPr>
        <p:spPr>
          <a:xfrm>
            <a:off x="2223867" y="2075275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E-mail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ADB859-ADCB-4601-92D2-0F51CF94094B}"/>
              </a:ext>
            </a:extLst>
          </p:cNvPr>
          <p:cNvSpPr txBox="1"/>
          <p:nvPr/>
        </p:nvSpPr>
        <p:spPr>
          <a:xfrm>
            <a:off x="2223867" y="2668676"/>
            <a:ext cx="10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Password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78831CB-C9FD-4DE5-B22F-E689FDEF113C}"/>
              </a:ext>
            </a:extLst>
          </p:cNvPr>
          <p:cNvSpPr txBox="1"/>
          <p:nvPr/>
        </p:nvSpPr>
        <p:spPr>
          <a:xfrm>
            <a:off x="6490656" y="2732708"/>
            <a:ext cx="1574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Confirm E-mail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E7F0C0-3F2A-4251-98F3-ED4D31D7BE8C}"/>
              </a:ext>
            </a:extLst>
          </p:cNvPr>
          <p:cNvSpPr txBox="1"/>
          <p:nvPr/>
        </p:nvSpPr>
        <p:spPr>
          <a:xfrm>
            <a:off x="6490656" y="2112312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E-mail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875412-8E6C-4838-9622-322F04F86776}"/>
              </a:ext>
            </a:extLst>
          </p:cNvPr>
          <p:cNvSpPr txBox="1"/>
          <p:nvPr/>
        </p:nvSpPr>
        <p:spPr>
          <a:xfrm>
            <a:off x="6492328" y="3958677"/>
            <a:ext cx="1877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Confirm Password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B2052B-F2B8-4096-876F-77A9C301126F}"/>
              </a:ext>
            </a:extLst>
          </p:cNvPr>
          <p:cNvSpPr txBox="1"/>
          <p:nvPr/>
        </p:nvSpPr>
        <p:spPr>
          <a:xfrm>
            <a:off x="6490656" y="3323060"/>
            <a:ext cx="10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Password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445CC66-04DC-484D-A9E2-58C733E05413}"/>
              </a:ext>
            </a:extLst>
          </p:cNvPr>
          <p:cNvSpPr/>
          <p:nvPr/>
        </p:nvSpPr>
        <p:spPr>
          <a:xfrm>
            <a:off x="2320138" y="2429369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552CA306-1879-44D7-B08C-64D4CC2DAD29}"/>
              </a:ext>
            </a:extLst>
          </p:cNvPr>
          <p:cNvSpPr/>
          <p:nvPr/>
        </p:nvSpPr>
        <p:spPr>
          <a:xfrm>
            <a:off x="2320137" y="2990520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9519B3C-432A-488E-9066-31B91C6F8C68}"/>
              </a:ext>
            </a:extLst>
          </p:cNvPr>
          <p:cNvSpPr/>
          <p:nvPr/>
        </p:nvSpPr>
        <p:spPr>
          <a:xfrm>
            <a:off x="6576984" y="4304435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00375FA-2B10-4579-9885-7ED4DB38BE41}"/>
              </a:ext>
            </a:extLst>
          </p:cNvPr>
          <p:cNvSpPr/>
          <p:nvPr/>
        </p:nvSpPr>
        <p:spPr>
          <a:xfrm>
            <a:off x="6576984" y="3649941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B7012A9-4E77-4FE1-9ABC-F314FF3FDDEF}"/>
              </a:ext>
            </a:extLst>
          </p:cNvPr>
          <p:cNvSpPr/>
          <p:nvPr/>
        </p:nvSpPr>
        <p:spPr>
          <a:xfrm>
            <a:off x="6570306" y="3045867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87994FE-42F3-43CC-BD27-358E8DB93499}"/>
              </a:ext>
            </a:extLst>
          </p:cNvPr>
          <p:cNvSpPr/>
          <p:nvPr/>
        </p:nvSpPr>
        <p:spPr>
          <a:xfrm>
            <a:off x="6570306" y="2443532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BDCDEFE-EA5C-4D76-B59A-1C85E9934A80}"/>
              </a:ext>
            </a:extLst>
          </p:cNvPr>
          <p:cNvSpPr/>
          <p:nvPr/>
        </p:nvSpPr>
        <p:spPr>
          <a:xfrm>
            <a:off x="3213104" y="3499913"/>
            <a:ext cx="1422389" cy="450951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2"/>
                </a:solidFill>
              </a:rPr>
              <a:t>Submit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81742BD-FBE2-47F4-A713-EA644CC099BC}"/>
              </a:ext>
            </a:extLst>
          </p:cNvPr>
          <p:cNvSpPr/>
          <p:nvPr/>
        </p:nvSpPr>
        <p:spPr>
          <a:xfrm>
            <a:off x="7658698" y="4753869"/>
            <a:ext cx="1422389" cy="450951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2"/>
                </a:solidFill>
              </a:rPr>
              <a:t>Submit</a:t>
            </a: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86011FC0-BEA7-4CB8-9787-A5AD301E9581}"/>
              </a:ext>
            </a:extLst>
          </p:cNvPr>
          <p:cNvSpPr/>
          <p:nvPr/>
        </p:nvSpPr>
        <p:spPr>
          <a:xfrm>
            <a:off x="7474365" y="3429000"/>
            <a:ext cx="130545" cy="125988"/>
          </a:xfrm>
          <a:prstGeom prst="flowChartConnector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50967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458CE-4F0D-4E2E-91D0-B273A6992064}"/>
              </a:ext>
            </a:extLst>
          </p:cNvPr>
          <p:cNvSpPr/>
          <p:nvPr/>
        </p:nvSpPr>
        <p:spPr>
          <a:xfrm>
            <a:off x="0" y="845127"/>
            <a:ext cx="12192000" cy="60128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DA016F1-D639-426C-A99C-3D21BE0DB83D}"/>
              </a:ext>
            </a:extLst>
          </p:cNvPr>
          <p:cNvGrpSpPr/>
          <p:nvPr/>
        </p:nvGrpSpPr>
        <p:grpSpPr>
          <a:xfrm>
            <a:off x="1724890" y="4673600"/>
            <a:ext cx="8742218" cy="2223435"/>
            <a:chOff x="1724890" y="4673600"/>
            <a:chExt cx="8742218" cy="222343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C45429E-9501-455E-98B4-42500FFFB1B7}"/>
                </a:ext>
              </a:extLst>
            </p:cNvPr>
            <p:cNvSpPr/>
            <p:nvPr/>
          </p:nvSpPr>
          <p:spPr>
            <a:xfrm>
              <a:off x="1724890" y="4673600"/>
              <a:ext cx="8742218" cy="215971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rgbClr val="0050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B55CAF9-37B9-4CF0-B692-23D52A229707}"/>
                </a:ext>
              </a:extLst>
            </p:cNvPr>
            <p:cNvSpPr txBox="1"/>
            <p:nvPr/>
          </p:nvSpPr>
          <p:spPr>
            <a:xfrm>
              <a:off x="6425046" y="6527703"/>
              <a:ext cx="3160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Houghton Lake Bobcat Boosters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1A62790-0C1F-4AE8-AC4F-958D66607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0995" y1="40218" x2="10995" y2="40218"/>
                          <a14:foregroundMark x1="39275" y1="23363" x2="39275" y2="23363"/>
                          <a14:foregroundMark x1="73148" y1="27728" x2="73148" y2="27728"/>
                          <a14:foregroundMark x1="86073" y1="61681" x2="86073" y2="616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469434" y="5875430"/>
              <a:ext cx="997674" cy="956650"/>
            </a:xfrm>
            <a:prstGeom prst="rect">
              <a:avLst/>
            </a:prstGeom>
          </p:spPr>
        </p:pic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9DF752-974B-4DEC-AE30-A5B3974E673F}"/>
              </a:ext>
            </a:extLst>
          </p:cNvPr>
          <p:cNvSpPr/>
          <p:nvPr/>
        </p:nvSpPr>
        <p:spPr>
          <a:xfrm>
            <a:off x="1724890" y="291216"/>
            <a:ext cx="8742218" cy="5195184"/>
          </a:xfrm>
          <a:custGeom>
            <a:avLst/>
            <a:gdLst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342881 w 8742218"/>
              <a:gd name="connsiteY5" fmla="*/ 8395853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8395853"/>
              <a:gd name="connsiteX1" fmla="*/ 1399337 w 8742218"/>
              <a:gd name="connsiteY1" fmla="*/ 0 h 8395853"/>
              <a:gd name="connsiteX2" fmla="*/ 7342881 w 8742218"/>
              <a:gd name="connsiteY2" fmla="*/ 0 h 8395853"/>
              <a:gd name="connsiteX3" fmla="*/ 8742218 w 8742218"/>
              <a:gd name="connsiteY3" fmla="*/ 1399337 h 8395853"/>
              <a:gd name="connsiteX4" fmla="*/ 8742218 w 8742218"/>
              <a:gd name="connsiteY4" fmla="*/ 6996516 h 8395853"/>
              <a:gd name="connsiteX5" fmla="*/ 7894423 w 8742218"/>
              <a:gd name="connsiteY5" fmla="*/ 7655624 h 8395853"/>
              <a:gd name="connsiteX6" fmla="*/ 1399337 w 8742218"/>
              <a:gd name="connsiteY6" fmla="*/ 8395853 h 8395853"/>
              <a:gd name="connsiteX7" fmla="*/ 0 w 8742218"/>
              <a:gd name="connsiteY7" fmla="*/ 6996516 h 8395853"/>
              <a:gd name="connsiteX8" fmla="*/ 0 w 8742218"/>
              <a:gd name="connsiteY8" fmla="*/ 1399337 h 8395853"/>
              <a:gd name="connsiteX0" fmla="*/ 0 w 8742218"/>
              <a:gd name="connsiteY0" fmla="*/ 1399337 h 7700825"/>
              <a:gd name="connsiteX1" fmla="*/ 1399337 w 8742218"/>
              <a:gd name="connsiteY1" fmla="*/ 0 h 7700825"/>
              <a:gd name="connsiteX2" fmla="*/ 7342881 w 8742218"/>
              <a:gd name="connsiteY2" fmla="*/ 0 h 7700825"/>
              <a:gd name="connsiteX3" fmla="*/ 8742218 w 8742218"/>
              <a:gd name="connsiteY3" fmla="*/ 1399337 h 7700825"/>
              <a:gd name="connsiteX4" fmla="*/ 8742218 w 8742218"/>
              <a:gd name="connsiteY4" fmla="*/ 6996516 h 7700825"/>
              <a:gd name="connsiteX5" fmla="*/ 7894423 w 8742218"/>
              <a:gd name="connsiteY5" fmla="*/ 7655624 h 7700825"/>
              <a:gd name="connsiteX6" fmla="*/ 1283222 w 8742218"/>
              <a:gd name="connsiteY6" fmla="*/ 7699167 h 7700825"/>
              <a:gd name="connsiteX7" fmla="*/ 0 w 8742218"/>
              <a:gd name="connsiteY7" fmla="*/ 6996516 h 7700825"/>
              <a:gd name="connsiteX8" fmla="*/ 0 w 8742218"/>
              <a:gd name="connsiteY8" fmla="*/ 1399337 h 7700825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894423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1399337 w 8742218"/>
              <a:gd name="connsiteY1" fmla="*/ 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1399337 h 7728576"/>
              <a:gd name="connsiteX1" fmla="*/ 4432823 w 8742218"/>
              <a:gd name="connsiteY1" fmla="*/ 914400 h 7728576"/>
              <a:gd name="connsiteX2" fmla="*/ 7342881 w 8742218"/>
              <a:gd name="connsiteY2" fmla="*/ 0 h 7728576"/>
              <a:gd name="connsiteX3" fmla="*/ 8742218 w 8742218"/>
              <a:gd name="connsiteY3" fmla="*/ 1399337 h 7728576"/>
              <a:gd name="connsiteX4" fmla="*/ 8742218 w 8742218"/>
              <a:gd name="connsiteY4" fmla="*/ 6996516 h 7728576"/>
              <a:gd name="connsiteX5" fmla="*/ 7357395 w 8742218"/>
              <a:gd name="connsiteY5" fmla="*/ 7728195 h 7728576"/>
              <a:gd name="connsiteX6" fmla="*/ 1283222 w 8742218"/>
              <a:gd name="connsiteY6" fmla="*/ 7699167 h 7728576"/>
              <a:gd name="connsiteX7" fmla="*/ 0 w 8742218"/>
              <a:gd name="connsiteY7" fmla="*/ 6996516 h 7728576"/>
              <a:gd name="connsiteX8" fmla="*/ 0 w 8742218"/>
              <a:gd name="connsiteY8" fmla="*/ 1399337 h 7728576"/>
              <a:gd name="connsiteX0" fmla="*/ 0 w 8742218"/>
              <a:gd name="connsiteY0" fmla="*/ 546386 h 6875625"/>
              <a:gd name="connsiteX1" fmla="*/ 4432823 w 8742218"/>
              <a:gd name="connsiteY1" fmla="*/ 61449 h 6875625"/>
              <a:gd name="connsiteX2" fmla="*/ 4425510 w 8742218"/>
              <a:gd name="connsiteY2" fmla="*/ 46934 h 6875625"/>
              <a:gd name="connsiteX3" fmla="*/ 8742218 w 8742218"/>
              <a:gd name="connsiteY3" fmla="*/ 546386 h 6875625"/>
              <a:gd name="connsiteX4" fmla="*/ 8742218 w 8742218"/>
              <a:gd name="connsiteY4" fmla="*/ 6143565 h 6875625"/>
              <a:gd name="connsiteX5" fmla="*/ 7357395 w 8742218"/>
              <a:gd name="connsiteY5" fmla="*/ 6875244 h 6875625"/>
              <a:gd name="connsiteX6" fmla="*/ 1283222 w 8742218"/>
              <a:gd name="connsiteY6" fmla="*/ 6846216 h 6875625"/>
              <a:gd name="connsiteX7" fmla="*/ 0 w 8742218"/>
              <a:gd name="connsiteY7" fmla="*/ 6143565 h 6875625"/>
              <a:gd name="connsiteX8" fmla="*/ 0 w 8742218"/>
              <a:gd name="connsiteY8" fmla="*/ 546386 h 6875625"/>
              <a:gd name="connsiteX0" fmla="*/ 0 w 8742218"/>
              <a:gd name="connsiteY0" fmla="*/ 595505 h 6924744"/>
              <a:gd name="connsiteX1" fmla="*/ 4432823 w 8742218"/>
              <a:gd name="connsiteY1" fmla="*/ 110568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  <a:gd name="connsiteX0" fmla="*/ 0 w 8742218"/>
              <a:gd name="connsiteY0" fmla="*/ 595505 h 6924744"/>
              <a:gd name="connsiteX1" fmla="*/ 4432823 w 8742218"/>
              <a:gd name="connsiteY1" fmla="*/ 37997 h 6924744"/>
              <a:gd name="connsiteX2" fmla="*/ 4425510 w 8742218"/>
              <a:gd name="connsiteY2" fmla="*/ 23482 h 6924744"/>
              <a:gd name="connsiteX3" fmla="*/ 8742218 w 8742218"/>
              <a:gd name="connsiteY3" fmla="*/ 595505 h 6924744"/>
              <a:gd name="connsiteX4" fmla="*/ 8742218 w 8742218"/>
              <a:gd name="connsiteY4" fmla="*/ 6192684 h 6924744"/>
              <a:gd name="connsiteX5" fmla="*/ 7357395 w 8742218"/>
              <a:gd name="connsiteY5" fmla="*/ 6924363 h 6924744"/>
              <a:gd name="connsiteX6" fmla="*/ 1283222 w 8742218"/>
              <a:gd name="connsiteY6" fmla="*/ 6895335 h 6924744"/>
              <a:gd name="connsiteX7" fmla="*/ 0 w 8742218"/>
              <a:gd name="connsiteY7" fmla="*/ 6192684 h 6924744"/>
              <a:gd name="connsiteX8" fmla="*/ 0 w 8742218"/>
              <a:gd name="connsiteY8" fmla="*/ 595505 h 6924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42218" h="6924744">
                <a:moveTo>
                  <a:pt x="0" y="595505"/>
                </a:moveTo>
                <a:cubicBezTo>
                  <a:pt x="0" y="-177327"/>
                  <a:pt x="3659991" y="37997"/>
                  <a:pt x="4432823" y="37997"/>
                </a:cubicBezTo>
                <a:lnTo>
                  <a:pt x="4425510" y="23482"/>
                </a:lnTo>
                <a:cubicBezTo>
                  <a:pt x="5198342" y="23482"/>
                  <a:pt x="8742218" y="-177327"/>
                  <a:pt x="8742218" y="595505"/>
                </a:cubicBezTo>
                <a:lnTo>
                  <a:pt x="8742218" y="6192684"/>
                </a:lnTo>
                <a:cubicBezTo>
                  <a:pt x="8742218" y="6965516"/>
                  <a:pt x="8130227" y="6924363"/>
                  <a:pt x="7357395" y="6924363"/>
                </a:cubicBezTo>
                <a:lnTo>
                  <a:pt x="1283222" y="6895335"/>
                </a:lnTo>
                <a:cubicBezTo>
                  <a:pt x="510390" y="6895335"/>
                  <a:pt x="0" y="6965516"/>
                  <a:pt x="0" y="6192684"/>
                </a:cubicBezTo>
                <a:lnTo>
                  <a:pt x="0" y="59550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cmpd="sng">
            <a:solidFill>
              <a:srgbClr val="005024"/>
            </a:solidFill>
          </a:ln>
          <a:effectLst>
            <a:outerShdw blurRad="63500" sx="102000" sy="102000" algn="ctr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F378848-35E5-4517-B389-55DE7F494169}"/>
              </a:ext>
            </a:extLst>
          </p:cNvPr>
          <p:cNvGrpSpPr/>
          <p:nvPr/>
        </p:nvGrpSpPr>
        <p:grpSpPr>
          <a:xfrm>
            <a:off x="0" y="0"/>
            <a:ext cx="12192000" cy="845127"/>
            <a:chOff x="0" y="0"/>
            <a:chExt cx="12192000" cy="845127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1AED751-330B-42C1-91F8-0118492A85F7}"/>
                </a:ext>
              </a:extLst>
            </p:cNvPr>
            <p:cNvSpPr/>
            <p:nvPr/>
          </p:nvSpPr>
          <p:spPr>
            <a:xfrm>
              <a:off x="0" y="0"/>
              <a:ext cx="12192000" cy="845127"/>
            </a:xfrm>
            <a:prstGeom prst="rect">
              <a:avLst/>
            </a:prstGeom>
            <a:gradFill flip="none" rotWithShape="1">
              <a:gsLst>
                <a:gs pos="0">
                  <a:srgbClr val="00B050"/>
                </a:gs>
                <a:gs pos="75000">
                  <a:srgbClr val="005024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C99CC8-C1C0-4225-A447-2BD8E3A73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backgroundMark x1="15918" y1="98810" x2="15918" y2="98810"/>
                          <a14:backgroundMark x1="27539" y1="99074" x2="27539" y2="99074"/>
                          <a14:backgroundMark x1="43457" y1="99074" x2="43457" y2="99074"/>
                          <a14:backgroundMark x1="54883" y1="99074" x2="54883" y2="99074"/>
                          <a14:backgroundMark x1="73633" y1="99074" x2="73633" y2="99074"/>
                          <a14:backgroundMark x1="98145" y1="99074" x2="98145" y2="99074"/>
                          <a14:backgroundMark x1="99414" y1="82143" x2="99414" y2="82143"/>
                          <a14:backgroundMark x1="90430" y1="65608" x2="90430" y2="65608"/>
                          <a14:backgroundMark x1="71680" y1="42593" x2="71680" y2="42593"/>
                          <a14:backgroundMark x1="66602" y1="30291" x2="66602" y2="30291"/>
                          <a14:backgroundMark x1="65625" y1="29894" x2="65625" y2="29894"/>
                          <a14:backgroundMark x1="64844" y1="15608" x2="64844" y2="15608"/>
                          <a14:backgroundMark x1="49707" y1="15212" x2="49707" y2="15212"/>
                          <a14:backgroundMark x1="51367" y1="15079" x2="51367" y2="15079"/>
                          <a14:backgroundMark x1="42480" y1="17593" x2="42480" y2="17593"/>
                          <a14:backgroundMark x1="29883" y1="25397" x2="29883" y2="25397"/>
                          <a14:backgroundMark x1="32031" y1="39947" x2="32031" y2="39947"/>
                          <a14:backgroundMark x1="32617" y1="39153" x2="32617" y2="39153"/>
                          <a14:backgroundMark x1="27051" y1="20503" x2="27051" y2="20503"/>
                          <a14:backgroundMark x1="28711" y1="46958" x2="28711" y2="46958"/>
                          <a14:backgroundMark x1="30469" y1="50000" x2="30469" y2="50000"/>
                          <a14:backgroundMark x1="488" y1="98280" x2="488" y2="98280"/>
                          <a14:backgroundMark x1="73438" y1="99471" x2="73438" y2="994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376" y="57190"/>
              <a:ext cx="923765" cy="681998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B34E38A-F78D-4A52-87E8-787488FCC78F}"/>
                </a:ext>
              </a:extLst>
            </p:cNvPr>
            <p:cNvGrpSpPr/>
            <p:nvPr/>
          </p:nvGrpSpPr>
          <p:grpSpPr>
            <a:xfrm>
              <a:off x="10449384" y="290944"/>
              <a:ext cx="324327" cy="263238"/>
              <a:chOff x="5907708" y="235527"/>
              <a:chExt cx="376584" cy="374073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76D0305-6440-444F-B4FF-F3105976D29D}"/>
                  </a:ext>
                </a:extLst>
              </p:cNvPr>
              <p:cNvSpPr/>
              <p:nvPr/>
            </p:nvSpPr>
            <p:spPr>
              <a:xfrm>
                <a:off x="5907708" y="2355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36BC342-32F1-41E7-9A59-ADA88D1F5B04}"/>
                  </a:ext>
                </a:extLst>
              </p:cNvPr>
              <p:cNvSpPr/>
              <p:nvPr/>
            </p:nvSpPr>
            <p:spPr>
              <a:xfrm>
                <a:off x="5907708" y="3879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BA388F-0D3C-42F4-B4AA-5CA6F44D15FB}"/>
                  </a:ext>
                </a:extLst>
              </p:cNvPr>
              <p:cNvSpPr/>
              <p:nvPr/>
            </p:nvSpPr>
            <p:spPr>
              <a:xfrm>
                <a:off x="5907708" y="540327"/>
                <a:ext cx="376584" cy="69273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83DDDEF-FEA0-4DA0-89CB-AFD610926B11}"/>
              </a:ext>
            </a:extLst>
          </p:cNvPr>
          <p:cNvSpPr txBox="1"/>
          <p:nvPr/>
        </p:nvSpPr>
        <p:spPr>
          <a:xfrm>
            <a:off x="2223867" y="35523"/>
            <a:ext cx="7744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rPr>
              <a:t>Houghton Lake Bobcat Boosters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19E3D4F-F927-4EE3-AD0C-F17A445C326E}"/>
              </a:ext>
            </a:extLst>
          </p:cNvPr>
          <p:cNvCxnSpPr/>
          <p:nvPr/>
        </p:nvCxnSpPr>
        <p:spPr>
          <a:xfrm>
            <a:off x="6123709" y="1371600"/>
            <a:ext cx="0" cy="3200400"/>
          </a:xfrm>
          <a:prstGeom prst="line">
            <a:avLst/>
          </a:prstGeom>
          <a:ln>
            <a:solidFill>
              <a:srgbClr val="005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7A9B715-9F9C-45E8-A812-71B25C6E84F3}"/>
              </a:ext>
            </a:extLst>
          </p:cNvPr>
          <p:cNvSpPr txBox="1"/>
          <p:nvPr/>
        </p:nvSpPr>
        <p:spPr>
          <a:xfrm>
            <a:off x="2985228" y="1078829"/>
            <a:ext cx="1878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Returning Parent?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6B0F8B-DEEE-40F6-ADF9-8ECF213B9928}"/>
              </a:ext>
            </a:extLst>
          </p:cNvPr>
          <p:cNvSpPr txBox="1"/>
          <p:nvPr/>
        </p:nvSpPr>
        <p:spPr>
          <a:xfrm>
            <a:off x="7601950" y="1078829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New Parent?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D16581-6B20-4294-B1C7-5A33C62CCB04}"/>
              </a:ext>
            </a:extLst>
          </p:cNvPr>
          <p:cNvSpPr txBox="1"/>
          <p:nvPr/>
        </p:nvSpPr>
        <p:spPr>
          <a:xfrm>
            <a:off x="1954651" y="1523847"/>
            <a:ext cx="1709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400" b="1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defRPr>
            </a:lvl1pPr>
          </a:lstStyle>
          <a:p>
            <a:r>
              <a:rPr lang="en-US" sz="32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Sign in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6BF2A9B-5D59-4820-A455-1677B10E36FA}"/>
              </a:ext>
            </a:extLst>
          </p:cNvPr>
          <p:cNvSpPr txBox="1"/>
          <p:nvPr/>
        </p:nvSpPr>
        <p:spPr>
          <a:xfrm>
            <a:off x="6296228" y="1488324"/>
            <a:ext cx="1709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400" b="1">
                <a:ln>
                  <a:solidFill>
                    <a:schemeClr val="bg1"/>
                  </a:solidFill>
                </a:ln>
                <a:gradFill flip="none" rotWithShape="1">
                  <a:gsLst>
                    <a:gs pos="0">
                      <a:schemeClr val="bg2">
                        <a:shade val="30000"/>
                        <a:satMod val="115000"/>
                      </a:schemeClr>
                    </a:gs>
                    <a:gs pos="50000">
                      <a:schemeClr val="bg2">
                        <a:shade val="67500"/>
                        <a:satMod val="115000"/>
                      </a:schemeClr>
                    </a:gs>
                    <a:gs pos="100000">
                      <a:schemeClr val="bg2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Baskerville Old Face" panose="02020602080505020303" pitchFamily="18" charset="0"/>
              </a:defRPr>
            </a:lvl1pPr>
          </a:lstStyle>
          <a:p>
            <a:r>
              <a:rPr lang="en-US" sz="32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Register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3DA85A-D10F-4327-A62F-7025C82DDE55}"/>
              </a:ext>
            </a:extLst>
          </p:cNvPr>
          <p:cNvSpPr txBox="1"/>
          <p:nvPr/>
        </p:nvSpPr>
        <p:spPr>
          <a:xfrm>
            <a:off x="2223867" y="2075275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E-mail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ADB859-ADCB-4601-92D2-0F51CF94094B}"/>
              </a:ext>
            </a:extLst>
          </p:cNvPr>
          <p:cNvSpPr txBox="1"/>
          <p:nvPr/>
        </p:nvSpPr>
        <p:spPr>
          <a:xfrm>
            <a:off x="2223867" y="2668676"/>
            <a:ext cx="10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Password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78831CB-C9FD-4DE5-B22F-E689FDEF113C}"/>
              </a:ext>
            </a:extLst>
          </p:cNvPr>
          <p:cNvSpPr txBox="1"/>
          <p:nvPr/>
        </p:nvSpPr>
        <p:spPr>
          <a:xfrm>
            <a:off x="6490656" y="2732708"/>
            <a:ext cx="1574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Confirm E-mail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E7F0C0-3F2A-4251-98F3-ED4D31D7BE8C}"/>
              </a:ext>
            </a:extLst>
          </p:cNvPr>
          <p:cNvSpPr txBox="1"/>
          <p:nvPr/>
        </p:nvSpPr>
        <p:spPr>
          <a:xfrm>
            <a:off x="6490656" y="2112312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E-mail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875412-8E6C-4838-9622-322F04F86776}"/>
              </a:ext>
            </a:extLst>
          </p:cNvPr>
          <p:cNvSpPr txBox="1"/>
          <p:nvPr/>
        </p:nvSpPr>
        <p:spPr>
          <a:xfrm>
            <a:off x="6492328" y="3958677"/>
            <a:ext cx="1877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Confirm Password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B2052B-F2B8-4096-876F-77A9C301126F}"/>
              </a:ext>
            </a:extLst>
          </p:cNvPr>
          <p:cNvSpPr txBox="1"/>
          <p:nvPr/>
        </p:nvSpPr>
        <p:spPr>
          <a:xfrm>
            <a:off x="6490656" y="3323060"/>
            <a:ext cx="10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Password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445CC66-04DC-484D-A9E2-58C733E05413}"/>
              </a:ext>
            </a:extLst>
          </p:cNvPr>
          <p:cNvSpPr/>
          <p:nvPr/>
        </p:nvSpPr>
        <p:spPr>
          <a:xfrm>
            <a:off x="2320138" y="2429369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552CA306-1879-44D7-B08C-64D4CC2DAD29}"/>
              </a:ext>
            </a:extLst>
          </p:cNvPr>
          <p:cNvSpPr/>
          <p:nvPr/>
        </p:nvSpPr>
        <p:spPr>
          <a:xfrm>
            <a:off x="2320137" y="2990520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9519B3C-432A-488E-9066-31B91C6F8C68}"/>
              </a:ext>
            </a:extLst>
          </p:cNvPr>
          <p:cNvSpPr/>
          <p:nvPr/>
        </p:nvSpPr>
        <p:spPr>
          <a:xfrm>
            <a:off x="6576984" y="4304435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00375FA-2B10-4579-9885-7ED4DB38BE41}"/>
              </a:ext>
            </a:extLst>
          </p:cNvPr>
          <p:cNvSpPr/>
          <p:nvPr/>
        </p:nvSpPr>
        <p:spPr>
          <a:xfrm>
            <a:off x="6576984" y="3649941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B7012A9-4E77-4FE1-9ABC-F314FF3FDDEF}"/>
              </a:ext>
            </a:extLst>
          </p:cNvPr>
          <p:cNvSpPr/>
          <p:nvPr/>
        </p:nvSpPr>
        <p:spPr>
          <a:xfrm>
            <a:off x="6570306" y="3045867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87994FE-42F3-43CC-BD27-358E8DB93499}"/>
              </a:ext>
            </a:extLst>
          </p:cNvPr>
          <p:cNvSpPr/>
          <p:nvPr/>
        </p:nvSpPr>
        <p:spPr>
          <a:xfrm>
            <a:off x="6570306" y="2443532"/>
            <a:ext cx="2413399" cy="28810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BDCDEFE-EA5C-4D76-B59A-1C85E9934A80}"/>
              </a:ext>
            </a:extLst>
          </p:cNvPr>
          <p:cNvSpPr/>
          <p:nvPr/>
        </p:nvSpPr>
        <p:spPr>
          <a:xfrm>
            <a:off x="3213104" y="3499913"/>
            <a:ext cx="1422389" cy="450951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2"/>
                </a:solidFill>
              </a:rPr>
              <a:t>Submit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81742BD-FBE2-47F4-A713-EA644CC099BC}"/>
              </a:ext>
            </a:extLst>
          </p:cNvPr>
          <p:cNvSpPr/>
          <p:nvPr/>
        </p:nvSpPr>
        <p:spPr>
          <a:xfrm>
            <a:off x="7658698" y="4753869"/>
            <a:ext cx="1422389" cy="450951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2"/>
                </a:solidFill>
              </a:rPr>
              <a:t>Submit</a:t>
            </a: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86011FC0-BEA7-4CB8-9787-A5AD301E9581}"/>
              </a:ext>
            </a:extLst>
          </p:cNvPr>
          <p:cNvSpPr/>
          <p:nvPr/>
        </p:nvSpPr>
        <p:spPr>
          <a:xfrm>
            <a:off x="7474365" y="3429000"/>
            <a:ext cx="130545" cy="125988"/>
          </a:xfrm>
          <a:prstGeom prst="flowChartConnector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48B6837-1636-423E-B090-EB2A07847F38}"/>
              </a:ext>
            </a:extLst>
          </p:cNvPr>
          <p:cNvSpPr/>
          <p:nvPr/>
        </p:nvSpPr>
        <p:spPr>
          <a:xfrm>
            <a:off x="7574664" y="3600253"/>
            <a:ext cx="2393465" cy="1305275"/>
          </a:xfrm>
          <a:prstGeom prst="rect">
            <a:avLst/>
          </a:prstGeom>
          <a:solidFill>
            <a:schemeClr val="bg2"/>
          </a:solidFill>
          <a:ln>
            <a:solidFill>
              <a:srgbClr val="FF4B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50" dirty="0" err="1">
                <a:solidFill>
                  <a:srgbClr val="FF4B4B"/>
                </a:solidFill>
              </a:rPr>
              <a:t>CaSe</a:t>
            </a:r>
            <a:r>
              <a:rPr lang="en-US" sz="1150" dirty="0">
                <a:solidFill>
                  <a:srgbClr val="FF4B4B"/>
                </a:solidFill>
              </a:rPr>
              <a:t> </a:t>
            </a:r>
            <a:r>
              <a:rPr lang="en-US" sz="1150" dirty="0" err="1">
                <a:solidFill>
                  <a:srgbClr val="FF4B4B"/>
                </a:solidFill>
              </a:rPr>
              <a:t>SeNsItIvE</a:t>
            </a:r>
            <a:endParaRPr lang="en-US" sz="1150" dirty="0">
              <a:solidFill>
                <a:srgbClr val="FF4B4B"/>
              </a:solidFill>
            </a:endParaRPr>
          </a:p>
          <a:p>
            <a:endParaRPr lang="en-US" sz="1050" dirty="0">
              <a:solidFill>
                <a:srgbClr val="FF4B4B"/>
              </a:solidFill>
            </a:endParaRPr>
          </a:p>
          <a:p>
            <a:r>
              <a:rPr lang="en-US" sz="1100" dirty="0">
                <a:solidFill>
                  <a:srgbClr val="FF4B4B"/>
                </a:solidFill>
              </a:rPr>
              <a:t>Password Requirements:</a:t>
            </a:r>
          </a:p>
          <a:p>
            <a:r>
              <a:rPr lang="en-US" sz="1050" dirty="0">
                <a:solidFill>
                  <a:srgbClr val="FF4B4B"/>
                </a:solidFill>
              </a:rPr>
              <a:t>Must be 8-15 characters</a:t>
            </a:r>
          </a:p>
          <a:p>
            <a:r>
              <a:rPr lang="en-US" sz="1050" dirty="0">
                <a:solidFill>
                  <a:srgbClr val="FF4B4B"/>
                </a:solidFill>
              </a:rPr>
              <a:t>Must have at least 1 number</a:t>
            </a:r>
          </a:p>
          <a:p>
            <a:r>
              <a:rPr lang="en-US" sz="1050" dirty="0">
                <a:solidFill>
                  <a:srgbClr val="FF4B4B"/>
                </a:solidFill>
              </a:rPr>
              <a:t>Must have at least 1 capital letter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5E27D7A7-9001-469A-934D-B59105570A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5584" y1="47843" x2="5584" y2="47843"/>
                        <a14:foregroundMark x1="27411" y1="43137" x2="27411" y2="43137"/>
                        <a14:foregroundMark x1="34518" y1="1569" x2="34518" y2="1569"/>
                        <a14:foregroundMark x1="10152" y1="58824" x2="10152" y2="58824"/>
                        <a14:foregroundMark x1="15736" y1="64314" x2="15736" y2="64314"/>
                        <a14:foregroundMark x1="27411" y1="81961" x2="27411" y2="81961"/>
                        <a14:foregroundMark x1="54822" y1="61961" x2="54822" y2="61961"/>
                        <a14:foregroundMark x1="38579" y1="44706" x2="38579" y2="44706"/>
                        <a14:foregroundMark x1="36041" y1="23137" x2="36041" y2="23137"/>
                        <a14:foregroundMark x1="36041" y1="9804" x2="36041" y2="9804"/>
                        <a14:foregroundMark x1="39086" y1="58824" x2="39086" y2="58824"/>
                        <a14:foregroundMark x1="27919" y1="65490" x2="27919" y2="65490"/>
                        <a14:foregroundMark x1="14721" y1="56078" x2="14721" y2="56078"/>
                        <a14:foregroundMark x1="12690" y1="51765" x2="12690" y2="51765"/>
                        <a14:foregroundMark x1="16751" y1="55294" x2="16751" y2="55294"/>
                        <a14:foregroundMark x1="37056" y1="71765" x2="37056" y2="71765"/>
                        <a14:foregroundMark x1="76142" y1="83529" x2="76142" y2="83529"/>
                        <a14:foregroundMark x1="71574" y1="67451" x2="71574" y2="67451"/>
                        <a14:foregroundMark x1="84772" y1="55294" x2="84772" y2="55294"/>
                        <a14:foregroundMark x1="87817" y1="47843" x2="87817" y2="47059"/>
                        <a14:foregroundMark x1="86802" y1="45490" x2="85787" y2="44314"/>
                        <a14:foregroundMark x1="84264" y1="42353" x2="84264" y2="42353"/>
                        <a14:foregroundMark x1="84264" y1="42353" x2="84264" y2="42353"/>
                        <a14:foregroundMark x1="84264" y1="52549" x2="84264" y2="54118"/>
                        <a14:foregroundMark x1="83249" y1="55686" x2="76142" y2="60784"/>
                        <a14:foregroundMark x1="71574" y1="61176" x2="64975" y2="59608"/>
                        <a14:foregroundMark x1="59391" y1="55294" x2="57360" y2="52549"/>
                        <a14:foregroundMark x1="55330" y1="50588" x2="53807" y2="50196"/>
                        <a14:foregroundMark x1="63452" y1="53725" x2="57360" y2="49412"/>
                        <a14:foregroundMark x1="42132" y1="68627" x2="67005" y2="78824"/>
                        <a14:foregroundMark x1="39086" y1="65882" x2="75635" y2="72941"/>
                        <a14:foregroundMark x1="40609" y1="78824" x2="36041" y2="11373"/>
                        <a14:foregroundMark x1="53807" y1="38824" x2="53807" y2="38824"/>
                        <a14:foregroundMark x1="52284" y1="30196" x2="52284" y2="30196"/>
                        <a14:foregroundMark x1="69036" y1="43137" x2="69036" y2="43137"/>
                        <a14:foregroundMark x1="69036" y1="34510" x2="69036" y2="34510"/>
                        <a14:foregroundMark x1="83249" y1="63922" x2="83249" y2="63922"/>
                        <a14:foregroundMark x1="79695" y1="78824" x2="79695" y2="78824"/>
                        <a14:foregroundMark x1="67005" y1="90980" x2="67005" y2="90980"/>
                        <a14:foregroundMark x1="47716" y1="85882" x2="47716" y2="85882"/>
                        <a14:foregroundMark x1="38071" y1="83529" x2="76142" y2="831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990" y="3452633"/>
            <a:ext cx="280585" cy="36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36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946DBA70-BE2F-4DD5-9B2D-74976E3ED01E}" vid="{E2C86919-7996-42CE-8DDD-59D83C56D9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1791</TotalTime>
  <Words>726</Words>
  <Application>Microsoft Office PowerPoint</Application>
  <PresentationFormat>Widescreen</PresentationFormat>
  <Paragraphs>279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Baskerville Old Face</vt:lpstr>
      <vt:lpstr>Calibri</vt:lpstr>
      <vt:lpstr>Calibri Light</vt:lpstr>
      <vt:lpstr>Office Theme</vt:lpstr>
      <vt:lpstr>Home Page</vt:lpstr>
      <vt:lpstr>PowerPoint Presentation</vt:lpstr>
      <vt:lpstr>PowerPoint Presentation</vt:lpstr>
      <vt:lpstr>Interaction</vt:lpstr>
      <vt:lpstr>PowerPoint Presentation</vt:lpstr>
      <vt:lpstr>PowerPoint Presentation</vt:lpstr>
      <vt:lpstr>Sign in/Register</vt:lpstr>
      <vt:lpstr>PowerPoint Presentation</vt:lpstr>
      <vt:lpstr>PowerPoint Presentation</vt:lpstr>
      <vt:lpstr>Profile</vt:lpstr>
      <vt:lpstr>PowerPoint Presentation</vt:lpstr>
      <vt:lpstr>PowerPoint Presentation</vt:lpstr>
      <vt:lpstr>Interaction</vt:lpstr>
      <vt:lpstr>PowerPoint Presentation</vt:lpstr>
      <vt:lpstr>PowerPoint Presentation</vt:lpstr>
      <vt:lpstr>PowerPoint Presentation</vt:lpstr>
      <vt:lpstr>PowerPoint Presentation</vt:lpstr>
      <vt:lpstr>Enroll in Sports</vt:lpstr>
      <vt:lpstr>PowerPoint Presentation</vt:lpstr>
      <vt:lpstr>Events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Fancher</dc:creator>
  <cp:lastModifiedBy>Elizabeth Fancher</cp:lastModifiedBy>
  <cp:revision>42</cp:revision>
  <dcterms:created xsi:type="dcterms:W3CDTF">2018-11-15T14:47:46Z</dcterms:created>
  <dcterms:modified xsi:type="dcterms:W3CDTF">2018-11-16T20:43:47Z</dcterms:modified>
</cp:coreProperties>
</file>